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  <p:sldMasterId id="2147483768" r:id="rId12"/>
    <p:sldMasterId id="2147483780" r:id="rId13"/>
    <p:sldMasterId id="2147483792" r:id="rId14"/>
    <p:sldMasterId id="2147483804" r:id="rId15"/>
    <p:sldMasterId id="2147483816" r:id="rId16"/>
    <p:sldMasterId id="2147483828" r:id="rId17"/>
    <p:sldMasterId id="2147483840" r:id="rId18"/>
    <p:sldMasterId id="2147483852" r:id="rId19"/>
    <p:sldMasterId id="2147483864" r:id="rId20"/>
    <p:sldMasterId id="2147483876" r:id="rId21"/>
    <p:sldMasterId id="2147483888" r:id="rId22"/>
    <p:sldMasterId id="2147483900" r:id="rId23"/>
    <p:sldMasterId id="2147483912" r:id="rId24"/>
    <p:sldMasterId id="2147483924" r:id="rId25"/>
    <p:sldMasterId id="2147483936" r:id="rId26"/>
    <p:sldMasterId id="2147483948" r:id="rId27"/>
    <p:sldMasterId id="2147483960" r:id="rId28"/>
    <p:sldMasterId id="2147483972" r:id="rId29"/>
    <p:sldMasterId id="2147483984" r:id="rId30"/>
    <p:sldMasterId id="2147483996" r:id="rId31"/>
    <p:sldMasterId id="2147484008" r:id="rId32"/>
    <p:sldMasterId id="2147484020" r:id="rId33"/>
    <p:sldMasterId id="2147484032" r:id="rId34"/>
    <p:sldMasterId id="2147484044" r:id="rId35"/>
  </p:sldMasterIdLst>
  <p:notesMasterIdLst>
    <p:notesMasterId r:id="rId37"/>
  </p:notesMasterIdLst>
  <p:handoutMasterIdLst>
    <p:handoutMasterId r:id="rId86"/>
  </p:handoutMasterIdLst>
  <p:sldIdLst>
    <p:sldId id="256" r:id="rId36"/>
    <p:sldId id="257" r:id="rId38"/>
    <p:sldId id="281" r:id="rId39"/>
    <p:sldId id="283" r:id="rId40"/>
    <p:sldId id="284" r:id="rId41"/>
    <p:sldId id="276" r:id="rId42"/>
    <p:sldId id="278" r:id="rId43"/>
    <p:sldId id="277" r:id="rId44"/>
    <p:sldId id="279" r:id="rId45"/>
    <p:sldId id="325" r:id="rId46"/>
    <p:sldId id="258" r:id="rId47"/>
    <p:sldId id="301" r:id="rId48"/>
    <p:sldId id="280" r:id="rId49"/>
    <p:sldId id="285" r:id="rId50"/>
    <p:sldId id="287" r:id="rId51"/>
    <p:sldId id="307" r:id="rId52"/>
    <p:sldId id="288" r:id="rId53"/>
    <p:sldId id="286" r:id="rId54"/>
    <p:sldId id="289" r:id="rId55"/>
    <p:sldId id="293" r:id="rId56"/>
    <p:sldId id="294" r:id="rId57"/>
    <p:sldId id="296" r:id="rId58"/>
    <p:sldId id="297" r:id="rId59"/>
    <p:sldId id="302" r:id="rId60"/>
    <p:sldId id="309" r:id="rId61"/>
    <p:sldId id="304" r:id="rId62"/>
    <p:sldId id="305" r:id="rId63"/>
    <p:sldId id="298" r:id="rId64"/>
    <p:sldId id="303" r:id="rId65"/>
    <p:sldId id="306" r:id="rId66"/>
    <p:sldId id="310" r:id="rId67"/>
    <p:sldId id="300" r:id="rId68"/>
    <p:sldId id="299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6" r:id="rId84"/>
    <p:sldId id="328" r:id="rId85"/>
  </p:sldIdLst>
  <p:sldSz cx="12192000" cy="6858000"/>
  <p:notesSz cx="6858000" cy="9144000"/>
  <p:embeddedFontLst>
    <p:embeddedFont>
      <p:font typeface="Manrope SemiBold" charset="0"/>
      <p:bold r:id="rId90"/>
    </p:embeddedFont>
    <p:embeddedFont>
      <p:font typeface="Roboto Black" panose="02000000000000000000" charset="0"/>
      <p:bold r:id="rId91"/>
    </p:embeddedFont>
  </p:embeddedFontLst>
  <p:custDataLst>
    <p:tags r:id="rId9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3804" userDrawn="1">
          <p15:clr>
            <a:srgbClr val="A4A3A4"/>
          </p15:clr>
        </p15:guide>
        <p15:guide id="3" pos="2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A10"/>
    <a:srgbClr val="7B3FF8"/>
    <a:srgbClr val="FCF7FF"/>
    <a:srgbClr val="F7EBFF"/>
    <a:srgbClr val="F9EFFF"/>
    <a:srgbClr val="F09B02"/>
    <a:srgbClr val="F8A002"/>
    <a:srgbClr val="FBF3FF"/>
    <a:srgbClr val="F2F9FB"/>
    <a:srgbClr val="2F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56"/>
      </p:cViewPr>
      <p:guideLst>
        <p:guide orient="horz" pos="2267"/>
        <p:guide pos="3804"/>
        <p:guide pos="2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gs" Target="tags/tag6.xml"/><Relationship Id="rId91" Type="http://schemas.openxmlformats.org/officeDocument/2006/relationships/font" Target="fonts/font2.fntdata"/><Relationship Id="rId90" Type="http://schemas.openxmlformats.org/officeDocument/2006/relationships/font" Target="fonts/font1.fntdata"/><Relationship Id="rId9" Type="http://schemas.openxmlformats.org/officeDocument/2006/relationships/slideMaster" Target="slideMasters/slideMaster8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49.xml"/><Relationship Id="rId84" Type="http://schemas.openxmlformats.org/officeDocument/2006/relationships/slide" Target="slides/slide48.xml"/><Relationship Id="rId83" Type="http://schemas.openxmlformats.org/officeDocument/2006/relationships/slide" Target="slides/slide47.xml"/><Relationship Id="rId82" Type="http://schemas.openxmlformats.org/officeDocument/2006/relationships/slide" Target="slides/slide46.xml"/><Relationship Id="rId81" Type="http://schemas.openxmlformats.org/officeDocument/2006/relationships/slide" Target="slides/slide45.xml"/><Relationship Id="rId80" Type="http://schemas.openxmlformats.org/officeDocument/2006/relationships/slide" Target="slides/slide44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43.xml"/><Relationship Id="rId78" Type="http://schemas.openxmlformats.org/officeDocument/2006/relationships/slide" Target="slides/slide42.xml"/><Relationship Id="rId77" Type="http://schemas.openxmlformats.org/officeDocument/2006/relationships/slide" Target="slides/slide41.xml"/><Relationship Id="rId76" Type="http://schemas.openxmlformats.org/officeDocument/2006/relationships/slide" Target="slides/slide40.xml"/><Relationship Id="rId75" Type="http://schemas.openxmlformats.org/officeDocument/2006/relationships/slide" Target="slides/slide39.xml"/><Relationship Id="rId74" Type="http://schemas.openxmlformats.org/officeDocument/2006/relationships/slide" Target="slides/slide38.xml"/><Relationship Id="rId73" Type="http://schemas.openxmlformats.org/officeDocument/2006/relationships/slide" Target="slides/slide37.xml"/><Relationship Id="rId72" Type="http://schemas.openxmlformats.org/officeDocument/2006/relationships/slide" Target="slides/slide36.xml"/><Relationship Id="rId71" Type="http://schemas.openxmlformats.org/officeDocument/2006/relationships/slide" Target="slides/slide35.xml"/><Relationship Id="rId70" Type="http://schemas.openxmlformats.org/officeDocument/2006/relationships/slide" Target="slides/slide34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33.xml"/><Relationship Id="rId68" Type="http://schemas.openxmlformats.org/officeDocument/2006/relationships/slide" Target="slides/slide32.xml"/><Relationship Id="rId67" Type="http://schemas.openxmlformats.org/officeDocument/2006/relationships/slide" Target="slides/slide31.xml"/><Relationship Id="rId66" Type="http://schemas.openxmlformats.org/officeDocument/2006/relationships/slide" Target="slides/slide30.xml"/><Relationship Id="rId65" Type="http://schemas.openxmlformats.org/officeDocument/2006/relationships/slide" Target="slides/slide29.xml"/><Relationship Id="rId64" Type="http://schemas.openxmlformats.org/officeDocument/2006/relationships/slide" Target="slides/slide28.xml"/><Relationship Id="rId63" Type="http://schemas.openxmlformats.org/officeDocument/2006/relationships/slide" Target="slides/slide27.xml"/><Relationship Id="rId62" Type="http://schemas.openxmlformats.org/officeDocument/2006/relationships/slide" Target="slides/slide26.xml"/><Relationship Id="rId61" Type="http://schemas.openxmlformats.org/officeDocument/2006/relationships/slide" Target="slides/slide25.xml"/><Relationship Id="rId60" Type="http://schemas.openxmlformats.org/officeDocument/2006/relationships/slide" Target="slides/slide2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23.xml"/><Relationship Id="rId58" Type="http://schemas.openxmlformats.org/officeDocument/2006/relationships/slide" Target="slides/slide22.xml"/><Relationship Id="rId57" Type="http://schemas.openxmlformats.org/officeDocument/2006/relationships/slide" Target="slides/slide21.xml"/><Relationship Id="rId56" Type="http://schemas.openxmlformats.org/officeDocument/2006/relationships/slide" Target="slides/slide20.xml"/><Relationship Id="rId55" Type="http://schemas.openxmlformats.org/officeDocument/2006/relationships/slide" Target="slides/slide19.xml"/><Relationship Id="rId54" Type="http://schemas.openxmlformats.org/officeDocument/2006/relationships/slide" Target="slides/slide18.xml"/><Relationship Id="rId53" Type="http://schemas.openxmlformats.org/officeDocument/2006/relationships/slide" Target="slides/slide17.xml"/><Relationship Id="rId52" Type="http://schemas.openxmlformats.org/officeDocument/2006/relationships/slide" Target="slides/slide16.xml"/><Relationship Id="rId51" Type="http://schemas.openxmlformats.org/officeDocument/2006/relationships/slide" Target="slides/slide15.xml"/><Relationship Id="rId50" Type="http://schemas.openxmlformats.org/officeDocument/2006/relationships/slide" Target="slides/slide1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3.xml"/><Relationship Id="rId48" Type="http://schemas.openxmlformats.org/officeDocument/2006/relationships/slide" Target="slides/slide12.xml"/><Relationship Id="rId47" Type="http://schemas.openxmlformats.org/officeDocument/2006/relationships/slide" Target="slides/slide11.xml"/><Relationship Id="rId46" Type="http://schemas.openxmlformats.org/officeDocument/2006/relationships/slide" Target="slides/slide10.xml"/><Relationship Id="rId45" Type="http://schemas.openxmlformats.org/officeDocument/2006/relationships/slide" Target="slides/slide9.xml"/><Relationship Id="rId44" Type="http://schemas.openxmlformats.org/officeDocument/2006/relationships/slide" Target="slides/slide8.xml"/><Relationship Id="rId43" Type="http://schemas.openxmlformats.org/officeDocument/2006/relationships/slide" Target="slides/slide7.xml"/><Relationship Id="rId42" Type="http://schemas.openxmlformats.org/officeDocument/2006/relationships/slide" Target="slides/slide6.xml"/><Relationship Id="rId41" Type="http://schemas.openxmlformats.org/officeDocument/2006/relationships/slide" Target="slides/slide5.xml"/><Relationship Id="rId40" Type="http://schemas.openxmlformats.org/officeDocument/2006/relationships/slide" Target="slides/slide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.xml"/><Relationship Id="rId38" Type="http://schemas.openxmlformats.org/officeDocument/2006/relationships/slide" Target="slides/slide2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1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Roboto Black" panose="02000000000000000000" charset="0"/>
              </a:rPr>
            </a:fld>
            <a:endParaRPr lang="zh-CN" altLang="en-US">
              <a:latin typeface="Manrope SemiBold" charset="0"/>
              <a:ea typeface="Manrope SemiBold" charset="0"/>
              <a:cs typeface="Roboto Black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83D0A267-F997-4575-BE3B-38A12B362F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Roboto Black" panose="02000000000000000000" charset="0"/>
              </a:defRPr>
            </a:lvl1pPr>
          </a:lstStyle>
          <a:p>
            <a:fld id="{D64403DF-3DC8-41E0-A7DB-078E9DE4C7B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Roboto Black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03DF-3DC8-41E0-A7DB-078E9DE4C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03DF-3DC8-41E0-A7DB-078E9DE4C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03DF-3DC8-41E0-A7DB-078E9DE4C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03DF-3DC8-41E0-A7DB-078E9DE4C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403DF-3DC8-41E0-A7DB-078E9DE4C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1.xml"/><Relationship Id="rId16" Type="http://schemas.openxmlformats.org/officeDocument/2006/relationships/theme" Target="../theme/theme10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6" Type="http://schemas.openxmlformats.org/officeDocument/2006/relationships/theme" Target="../theme/theme11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6" Type="http://schemas.openxmlformats.org/officeDocument/2006/relationships/theme" Target="../theme/theme12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6" Type="http://schemas.openxmlformats.org/officeDocument/2006/relationships/theme" Target="../theme/theme13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5.xml"/><Relationship Id="rId16" Type="http://schemas.openxmlformats.org/officeDocument/2006/relationships/theme" Target="../theme/theme14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4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6.xml"/><Relationship Id="rId16" Type="http://schemas.openxmlformats.org/officeDocument/2006/relationships/theme" Target="../theme/theme15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7.xml"/><Relationship Id="rId16" Type="http://schemas.openxmlformats.org/officeDocument/2006/relationships/theme" Target="../theme/theme16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78.xml"/><Relationship Id="rId16" Type="http://schemas.openxmlformats.org/officeDocument/2006/relationships/theme" Target="../theme/theme17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6.xml"/><Relationship Id="rId8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6" Type="http://schemas.openxmlformats.org/officeDocument/2006/relationships/theme" Target="../theme/theme18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7.xml"/><Relationship Id="rId8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200.xml"/><Relationship Id="rId16" Type="http://schemas.openxmlformats.org/officeDocument/2006/relationships/theme" Target="../theme/theme19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8.xml"/><Relationship Id="rId8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16.xml"/><Relationship Id="rId6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211.xml"/><Relationship Id="rId16" Type="http://schemas.openxmlformats.org/officeDocument/2006/relationships/theme" Target="../theme/theme20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0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6.xml"/><Relationship Id="rId5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2.xml"/><Relationship Id="rId16" Type="http://schemas.openxmlformats.org/officeDocument/2006/relationships/theme" Target="../theme/theme21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0.xml"/><Relationship Id="rId8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33.xml"/><Relationship Id="rId16" Type="http://schemas.openxmlformats.org/officeDocument/2006/relationships/theme" Target="../theme/theme22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32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1.xml"/><Relationship Id="rId8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44.xml"/><Relationship Id="rId16" Type="http://schemas.openxmlformats.org/officeDocument/2006/relationships/theme" Target="../theme/theme23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43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6.xml"/><Relationship Id="rId2" Type="http://schemas.openxmlformats.org/officeDocument/2006/relationships/slideLayout" Target="../slideLayouts/slideLayout255.xml"/><Relationship Id="rId16" Type="http://schemas.openxmlformats.org/officeDocument/2006/relationships/theme" Target="../theme/theme24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54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6.xml"/><Relationship Id="rId16" Type="http://schemas.openxmlformats.org/officeDocument/2006/relationships/theme" Target="../theme/theme25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65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4.xml"/><Relationship Id="rId8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2.xml"/><Relationship Id="rId6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7.xml"/><Relationship Id="rId16" Type="http://schemas.openxmlformats.org/officeDocument/2006/relationships/theme" Target="../theme/theme26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76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2.xml"/><Relationship Id="rId5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9.xml"/><Relationship Id="rId2" Type="http://schemas.openxmlformats.org/officeDocument/2006/relationships/slideLayout" Target="../slideLayouts/slideLayout288.xml"/><Relationship Id="rId16" Type="http://schemas.openxmlformats.org/officeDocument/2006/relationships/theme" Target="../theme/theme27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87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6.xml"/><Relationship Id="rId8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4.xml"/><Relationship Id="rId6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9.xml"/><Relationship Id="rId16" Type="http://schemas.openxmlformats.org/officeDocument/2006/relationships/theme" Target="../theme/theme28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08.xml"/><Relationship Id="rId10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98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14.xml"/><Relationship Id="rId5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11.xml"/><Relationship Id="rId2" Type="http://schemas.openxmlformats.org/officeDocument/2006/relationships/slideLayout" Target="../slideLayouts/slideLayout310.xml"/><Relationship Id="rId16" Type="http://schemas.openxmlformats.org/officeDocument/2006/relationships/theme" Target="../theme/theme29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0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23.xml"/><Relationship Id="rId3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321.xml"/><Relationship Id="rId16" Type="http://schemas.openxmlformats.org/officeDocument/2006/relationships/theme" Target="../theme/theme30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0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9.xml"/><Relationship Id="rId8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36.xml"/><Relationship Id="rId5" Type="http://schemas.openxmlformats.org/officeDocument/2006/relationships/slideLayout" Target="../slideLayouts/slideLayout335.xml"/><Relationship Id="rId4" Type="http://schemas.openxmlformats.org/officeDocument/2006/relationships/slideLayout" Target="../slideLayouts/slideLayout334.xml"/><Relationship Id="rId3" Type="http://schemas.openxmlformats.org/officeDocument/2006/relationships/slideLayout" Target="../slideLayouts/slideLayout333.xml"/><Relationship Id="rId2" Type="http://schemas.openxmlformats.org/officeDocument/2006/relationships/slideLayout" Target="../slideLayouts/slideLayout332.xml"/><Relationship Id="rId16" Type="http://schemas.openxmlformats.org/officeDocument/2006/relationships/theme" Target="../theme/theme31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1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44.xml"/><Relationship Id="rId2" Type="http://schemas.openxmlformats.org/officeDocument/2006/relationships/slideLayout" Target="../slideLayouts/slideLayout343.xml"/><Relationship Id="rId16" Type="http://schemas.openxmlformats.org/officeDocument/2006/relationships/theme" Target="../theme/theme32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52.xml"/><Relationship Id="rId10" Type="http://schemas.openxmlformats.org/officeDocument/2006/relationships/slideLayout" Target="../slideLayouts/slideLayout351.xml"/><Relationship Id="rId1" Type="http://schemas.openxmlformats.org/officeDocument/2006/relationships/slideLayout" Target="../slideLayouts/slideLayout342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1.xml"/><Relationship Id="rId8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58.xml"/><Relationship Id="rId5" Type="http://schemas.openxmlformats.org/officeDocument/2006/relationships/slideLayout" Target="../slideLayouts/slideLayout357.xml"/><Relationship Id="rId4" Type="http://schemas.openxmlformats.org/officeDocument/2006/relationships/slideLayout" Target="../slideLayouts/slideLayout356.xml"/><Relationship Id="rId3" Type="http://schemas.openxmlformats.org/officeDocument/2006/relationships/slideLayout" Target="../slideLayouts/slideLayout355.xml"/><Relationship Id="rId2" Type="http://schemas.openxmlformats.org/officeDocument/2006/relationships/slideLayout" Target="../slideLayouts/slideLayout354.xml"/><Relationship Id="rId16" Type="http://schemas.openxmlformats.org/officeDocument/2006/relationships/theme" Target="../theme/theme33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63.xml"/><Relationship Id="rId10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53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6.xml"/><Relationship Id="rId2" Type="http://schemas.openxmlformats.org/officeDocument/2006/relationships/slideLayout" Target="../slideLayouts/slideLayout365.xml"/><Relationship Id="rId16" Type="http://schemas.openxmlformats.org/officeDocument/2006/relationships/theme" Target="../theme/theme34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74.xml"/><Relationship Id="rId10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6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6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6" Type="http://schemas.openxmlformats.org/officeDocument/2006/relationships/theme" Target="../theme/theme7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6" Type="http://schemas.openxmlformats.org/officeDocument/2006/relationships/theme" Target="../theme/theme8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9.xml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30958496-A167-48F9-9EC1-C1760745EC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Roboto Black" panose="02000000000000000000" charset="0"/>
              </a:defRPr>
            </a:lvl1pPr>
          </a:lstStyle>
          <a:p>
            <a:fld id="{92102B64-473C-4C43-9618-5ECD3FD510C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6812" cy="6858000"/>
            <a:chOff x="0" y="0"/>
            <a:chExt cx="12196812" cy="6858000"/>
          </a:xfrm>
        </p:grpSpPr>
        <p:sp>
          <p:nvSpPr>
            <p:cNvPr id="8" name="矩形 7"/>
            <p:cNvSpPr/>
            <p:nvPr/>
          </p:nvSpPr>
          <p:spPr>
            <a:xfrm flipH="1">
              <a:off x="4812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172553" y="341812"/>
              <a:ext cx="702769" cy="1788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6812281"/>
              <a:ext cx="12192000" cy="45719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anrope SemiBold" charset="0"/>
                <a:cs typeface="Roboto Black" panose="02000000000000000000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11218343" y="6528484"/>
              <a:ext cx="966788" cy="229407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316678" y="341812"/>
              <a:ext cx="756691" cy="756691"/>
              <a:chOff x="316678" y="341812"/>
              <a:chExt cx="756691" cy="756691"/>
            </a:xfrm>
          </p:grpSpPr>
          <p:sp>
            <p:nvSpPr>
              <p:cNvPr id="13" name="矩形: 圆角 12"/>
              <p:cNvSpPr/>
              <p:nvPr/>
            </p:nvSpPr>
            <p:spPr>
              <a:xfrm>
                <a:off x="316678" y="341812"/>
                <a:ext cx="756691" cy="756691"/>
              </a:xfrm>
              <a:prstGeom prst="roundRect">
                <a:avLst/>
              </a:prstGeom>
              <a:solidFill>
                <a:srgbClr val="6E3CFF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  <p:sp>
            <p:nvSpPr>
              <p:cNvPr id="14" name="Rounded Rectangle 22"/>
              <p:cNvSpPr/>
              <p:nvPr/>
            </p:nvSpPr>
            <p:spPr>
              <a:xfrm>
                <a:off x="487757" y="486960"/>
                <a:ext cx="414533" cy="466394"/>
              </a:xfrm>
              <a:custGeom>
                <a:avLst/>
                <a:gdLst>
                  <a:gd name="T0" fmla="*/ 2240 w 10240"/>
                  <a:gd name="T1" fmla="*/ 6080 h 11520"/>
                  <a:gd name="T2" fmla="*/ 2240 w 10240"/>
                  <a:gd name="T3" fmla="*/ 6720 h 11520"/>
                  <a:gd name="T4" fmla="*/ 3200 w 10240"/>
                  <a:gd name="T5" fmla="*/ 6400 h 11520"/>
                  <a:gd name="T6" fmla="*/ 2880 w 10240"/>
                  <a:gd name="T7" fmla="*/ 4160 h 11520"/>
                  <a:gd name="T8" fmla="*/ 1920 w 10240"/>
                  <a:gd name="T9" fmla="*/ 4480 h 11520"/>
                  <a:gd name="T10" fmla="*/ 2880 w 10240"/>
                  <a:gd name="T11" fmla="*/ 4800 h 11520"/>
                  <a:gd name="T12" fmla="*/ 2880 w 10240"/>
                  <a:gd name="T13" fmla="*/ 4160 h 11520"/>
                  <a:gd name="T14" fmla="*/ 4160 w 10240"/>
                  <a:gd name="T15" fmla="*/ 6080 h 11520"/>
                  <a:gd name="T16" fmla="*/ 4160 w 10240"/>
                  <a:gd name="T17" fmla="*/ 6720 h 11520"/>
                  <a:gd name="T18" fmla="*/ 8320 w 10240"/>
                  <a:gd name="T19" fmla="*/ 6400 h 11520"/>
                  <a:gd name="T20" fmla="*/ 2880 w 10240"/>
                  <a:gd name="T21" fmla="*/ 8000 h 11520"/>
                  <a:gd name="T22" fmla="*/ 1920 w 10240"/>
                  <a:gd name="T23" fmla="*/ 8320 h 11520"/>
                  <a:gd name="T24" fmla="*/ 2880 w 10240"/>
                  <a:gd name="T25" fmla="*/ 8640 h 11520"/>
                  <a:gd name="T26" fmla="*/ 2880 w 10240"/>
                  <a:gd name="T27" fmla="*/ 8000 h 11520"/>
                  <a:gd name="T28" fmla="*/ 4160 w 10240"/>
                  <a:gd name="T29" fmla="*/ 8000 h 11520"/>
                  <a:gd name="T30" fmla="*/ 4160 w 10240"/>
                  <a:gd name="T31" fmla="*/ 8640 h 11520"/>
                  <a:gd name="T32" fmla="*/ 8320 w 10240"/>
                  <a:gd name="T33" fmla="*/ 8320 h 11520"/>
                  <a:gd name="T34" fmla="*/ 8000 w 10240"/>
                  <a:gd name="T35" fmla="*/ 4160 h 11520"/>
                  <a:gd name="T36" fmla="*/ 3840 w 10240"/>
                  <a:gd name="T37" fmla="*/ 4480 h 11520"/>
                  <a:gd name="T38" fmla="*/ 8000 w 10240"/>
                  <a:gd name="T39" fmla="*/ 4800 h 11520"/>
                  <a:gd name="T40" fmla="*/ 8000 w 10240"/>
                  <a:gd name="T41" fmla="*/ 4160 h 11520"/>
                  <a:gd name="T42" fmla="*/ 8320 w 10240"/>
                  <a:gd name="T43" fmla="*/ 1280 h 11520"/>
                  <a:gd name="T44" fmla="*/ 8000 w 10240"/>
                  <a:gd name="T45" fmla="*/ 0 h 11520"/>
                  <a:gd name="T46" fmla="*/ 7680 w 10240"/>
                  <a:gd name="T47" fmla="*/ 1280 h 11520"/>
                  <a:gd name="T48" fmla="*/ 2560 w 10240"/>
                  <a:gd name="T49" fmla="*/ 320 h 11520"/>
                  <a:gd name="T50" fmla="*/ 1920 w 10240"/>
                  <a:gd name="T51" fmla="*/ 320 h 11520"/>
                  <a:gd name="T52" fmla="*/ 320 w 10240"/>
                  <a:gd name="T53" fmla="*/ 1280 h 11520"/>
                  <a:gd name="T54" fmla="*/ 0 w 10240"/>
                  <a:gd name="T55" fmla="*/ 11200 h 11520"/>
                  <a:gd name="T56" fmla="*/ 9920 w 10240"/>
                  <a:gd name="T57" fmla="*/ 11520 h 11520"/>
                  <a:gd name="T58" fmla="*/ 10240 w 10240"/>
                  <a:gd name="T59" fmla="*/ 1600 h 11520"/>
                  <a:gd name="T60" fmla="*/ 9600 w 10240"/>
                  <a:gd name="T61" fmla="*/ 10880 h 11520"/>
                  <a:gd name="T62" fmla="*/ 640 w 10240"/>
                  <a:gd name="T63" fmla="*/ 1920 h 11520"/>
                  <a:gd name="T64" fmla="*/ 1920 w 10240"/>
                  <a:gd name="T65" fmla="*/ 2240 h 11520"/>
                  <a:gd name="T66" fmla="*/ 2560 w 10240"/>
                  <a:gd name="T67" fmla="*/ 2240 h 11520"/>
                  <a:gd name="T68" fmla="*/ 7680 w 10240"/>
                  <a:gd name="T69" fmla="*/ 1920 h 11520"/>
                  <a:gd name="T70" fmla="*/ 8000 w 10240"/>
                  <a:gd name="T71" fmla="*/ 2560 h 11520"/>
                  <a:gd name="T72" fmla="*/ 8320 w 10240"/>
                  <a:gd name="T73" fmla="*/ 1920 h 11520"/>
                  <a:gd name="T74" fmla="*/ 9600 w 10240"/>
                  <a:gd name="T75" fmla="*/ 10880 h 11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40" h="11520">
                    <a:moveTo>
                      <a:pt x="2880" y="6080"/>
                    </a:moveTo>
                    <a:lnTo>
                      <a:pt x="2240" y="6080"/>
                    </a:lnTo>
                    <a:cubicBezTo>
                      <a:pt x="2080" y="6080"/>
                      <a:pt x="1920" y="6240"/>
                      <a:pt x="1920" y="6400"/>
                    </a:cubicBezTo>
                    <a:cubicBezTo>
                      <a:pt x="1920" y="6560"/>
                      <a:pt x="2080" y="6720"/>
                      <a:pt x="2240" y="6720"/>
                    </a:cubicBezTo>
                    <a:lnTo>
                      <a:pt x="2880" y="6720"/>
                    </a:lnTo>
                    <a:cubicBezTo>
                      <a:pt x="3040" y="6720"/>
                      <a:pt x="3200" y="6560"/>
                      <a:pt x="3200" y="6400"/>
                    </a:cubicBezTo>
                    <a:cubicBezTo>
                      <a:pt x="3200" y="6240"/>
                      <a:pt x="3040" y="6080"/>
                      <a:pt x="2880" y="6080"/>
                    </a:cubicBezTo>
                    <a:close/>
                    <a:moveTo>
                      <a:pt x="2880" y="4160"/>
                    </a:moveTo>
                    <a:lnTo>
                      <a:pt x="2240" y="4160"/>
                    </a:lnTo>
                    <a:cubicBezTo>
                      <a:pt x="2080" y="4160"/>
                      <a:pt x="1920" y="4320"/>
                      <a:pt x="1920" y="4480"/>
                    </a:cubicBezTo>
                    <a:cubicBezTo>
                      <a:pt x="1920" y="4640"/>
                      <a:pt x="2080" y="4800"/>
                      <a:pt x="2240" y="4800"/>
                    </a:cubicBezTo>
                    <a:lnTo>
                      <a:pt x="2880" y="4800"/>
                    </a:lnTo>
                    <a:cubicBezTo>
                      <a:pt x="3040" y="4800"/>
                      <a:pt x="3200" y="4640"/>
                      <a:pt x="3200" y="4480"/>
                    </a:cubicBezTo>
                    <a:cubicBezTo>
                      <a:pt x="3200" y="4320"/>
                      <a:pt x="3040" y="4160"/>
                      <a:pt x="2880" y="4160"/>
                    </a:cubicBezTo>
                    <a:close/>
                    <a:moveTo>
                      <a:pt x="8000" y="6080"/>
                    </a:moveTo>
                    <a:lnTo>
                      <a:pt x="4160" y="6080"/>
                    </a:lnTo>
                    <a:cubicBezTo>
                      <a:pt x="4000" y="6080"/>
                      <a:pt x="3840" y="6240"/>
                      <a:pt x="3840" y="6400"/>
                    </a:cubicBezTo>
                    <a:cubicBezTo>
                      <a:pt x="3840" y="6560"/>
                      <a:pt x="4000" y="6720"/>
                      <a:pt x="4160" y="6720"/>
                    </a:cubicBezTo>
                    <a:lnTo>
                      <a:pt x="8000" y="6720"/>
                    </a:lnTo>
                    <a:cubicBezTo>
                      <a:pt x="8160" y="6720"/>
                      <a:pt x="8320" y="6560"/>
                      <a:pt x="8320" y="6400"/>
                    </a:cubicBezTo>
                    <a:cubicBezTo>
                      <a:pt x="8320" y="6240"/>
                      <a:pt x="8160" y="6080"/>
                      <a:pt x="8000" y="6080"/>
                    </a:cubicBezTo>
                    <a:close/>
                    <a:moveTo>
                      <a:pt x="2880" y="8000"/>
                    </a:moveTo>
                    <a:lnTo>
                      <a:pt x="2240" y="8000"/>
                    </a:lnTo>
                    <a:cubicBezTo>
                      <a:pt x="2080" y="8000"/>
                      <a:pt x="1920" y="8160"/>
                      <a:pt x="1920" y="8320"/>
                    </a:cubicBezTo>
                    <a:cubicBezTo>
                      <a:pt x="1920" y="8480"/>
                      <a:pt x="2080" y="8640"/>
                      <a:pt x="2240" y="8640"/>
                    </a:cubicBezTo>
                    <a:lnTo>
                      <a:pt x="2880" y="8640"/>
                    </a:lnTo>
                    <a:cubicBezTo>
                      <a:pt x="3040" y="8640"/>
                      <a:pt x="3200" y="8480"/>
                      <a:pt x="3200" y="8320"/>
                    </a:cubicBezTo>
                    <a:cubicBezTo>
                      <a:pt x="3200" y="8160"/>
                      <a:pt x="3040" y="8000"/>
                      <a:pt x="2880" y="8000"/>
                    </a:cubicBezTo>
                    <a:close/>
                    <a:moveTo>
                      <a:pt x="8000" y="8000"/>
                    </a:moveTo>
                    <a:lnTo>
                      <a:pt x="4160" y="8000"/>
                    </a:lnTo>
                    <a:cubicBezTo>
                      <a:pt x="4000" y="8000"/>
                      <a:pt x="3840" y="8160"/>
                      <a:pt x="3840" y="8320"/>
                    </a:cubicBezTo>
                    <a:cubicBezTo>
                      <a:pt x="3840" y="8480"/>
                      <a:pt x="4000" y="8640"/>
                      <a:pt x="4160" y="8640"/>
                    </a:cubicBezTo>
                    <a:lnTo>
                      <a:pt x="8000" y="8640"/>
                    </a:lnTo>
                    <a:cubicBezTo>
                      <a:pt x="8160" y="8640"/>
                      <a:pt x="8320" y="8480"/>
                      <a:pt x="8320" y="8320"/>
                    </a:cubicBezTo>
                    <a:cubicBezTo>
                      <a:pt x="8320" y="8160"/>
                      <a:pt x="8160" y="8000"/>
                      <a:pt x="8000" y="8000"/>
                    </a:cubicBezTo>
                    <a:close/>
                    <a:moveTo>
                      <a:pt x="8000" y="4160"/>
                    </a:moveTo>
                    <a:lnTo>
                      <a:pt x="4160" y="4160"/>
                    </a:lnTo>
                    <a:cubicBezTo>
                      <a:pt x="4000" y="4160"/>
                      <a:pt x="3840" y="4320"/>
                      <a:pt x="3840" y="4480"/>
                    </a:cubicBezTo>
                    <a:cubicBezTo>
                      <a:pt x="3840" y="4640"/>
                      <a:pt x="4000" y="4800"/>
                      <a:pt x="4160" y="4800"/>
                    </a:cubicBezTo>
                    <a:lnTo>
                      <a:pt x="8000" y="4800"/>
                    </a:lnTo>
                    <a:cubicBezTo>
                      <a:pt x="8160" y="4800"/>
                      <a:pt x="8320" y="4640"/>
                      <a:pt x="8320" y="4480"/>
                    </a:cubicBezTo>
                    <a:cubicBezTo>
                      <a:pt x="8320" y="4320"/>
                      <a:pt x="8160" y="4160"/>
                      <a:pt x="8000" y="4160"/>
                    </a:cubicBezTo>
                    <a:close/>
                    <a:moveTo>
                      <a:pt x="9920" y="1280"/>
                    </a:moveTo>
                    <a:lnTo>
                      <a:pt x="8320" y="1280"/>
                    </a:lnTo>
                    <a:lnTo>
                      <a:pt x="8320" y="320"/>
                    </a:lnTo>
                    <a:cubicBezTo>
                      <a:pt x="8320" y="160"/>
                      <a:pt x="8160" y="0"/>
                      <a:pt x="8000" y="0"/>
                    </a:cubicBezTo>
                    <a:cubicBezTo>
                      <a:pt x="7840" y="0"/>
                      <a:pt x="7680" y="160"/>
                      <a:pt x="7680" y="320"/>
                    </a:cubicBezTo>
                    <a:lnTo>
                      <a:pt x="7680" y="1280"/>
                    </a:lnTo>
                    <a:lnTo>
                      <a:pt x="2560" y="1280"/>
                    </a:lnTo>
                    <a:lnTo>
                      <a:pt x="2560" y="320"/>
                    </a:lnTo>
                    <a:cubicBezTo>
                      <a:pt x="2560" y="160"/>
                      <a:pt x="2400" y="0"/>
                      <a:pt x="2240" y="0"/>
                    </a:cubicBezTo>
                    <a:cubicBezTo>
                      <a:pt x="2080" y="0"/>
                      <a:pt x="1920" y="160"/>
                      <a:pt x="1920" y="320"/>
                    </a:cubicBezTo>
                    <a:lnTo>
                      <a:pt x="1920" y="1280"/>
                    </a:lnTo>
                    <a:lnTo>
                      <a:pt x="320" y="1280"/>
                    </a:lnTo>
                    <a:cubicBezTo>
                      <a:pt x="128" y="1280"/>
                      <a:pt x="0" y="1408"/>
                      <a:pt x="0" y="1600"/>
                    </a:cubicBezTo>
                    <a:lnTo>
                      <a:pt x="0" y="11200"/>
                    </a:lnTo>
                    <a:cubicBezTo>
                      <a:pt x="0" y="11392"/>
                      <a:pt x="128" y="11520"/>
                      <a:pt x="320" y="11520"/>
                    </a:cubicBezTo>
                    <a:lnTo>
                      <a:pt x="9920" y="11520"/>
                    </a:lnTo>
                    <a:cubicBezTo>
                      <a:pt x="10112" y="11520"/>
                      <a:pt x="10240" y="11392"/>
                      <a:pt x="10240" y="11200"/>
                    </a:cubicBezTo>
                    <a:lnTo>
                      <a:pt x="10240" y="1600"/>
                    </a:lnTo>
                    <a:cubicBezTo>
                      <a:pt x="10240" y="1408"/>
                      <a:pt x="10112" y="1280"/>
                      <a:pt x="9920" y="1280"/>
                    </a:cubicBezTo>
                    <a:close/>
                    <a:moveTo>
                      <a:pt x="9600" y="10880"/>
                    </a:moveTo>
                    <a:lnTo>
                      <a:pt x="640" y="10880"/>
                    </a:lnTo>
                    <a:lnTo>
                      <a:pt x="640" y="1920"/>
                    </a:lnTo>
                    <a:lnTo>
                      <a:pt x="1920" y="1920"/>
                    </a:lnTo>
                    <a:lnTo>
                      <a:pt x="1920" y="2240"/>
                    </a:lnTo>
                    <a:cubicBezTo>
                      <a:pt x="1920" y="2400"/>
                      <a:pt x="2080" y="2560"/>
                      <a:pt x="2240" y="2560"/>
                    </a:cubicBezTo>
                    <a:cubicBezTo>
                      <a:pt x="2400" y="2560"/>
                      <a:pt x="2560" y="2400"/>
                      <a:pt x="2560" y="2240"/>
                    </a:cubicBezTo>
                    <a:lnTo>
                      <a:pt x="2560" y="1920"/>
                    </a:lnTo>
                    <a:lnTo>
                      <a:pt x="7680" y="1920"/>
                    </a:lnTo>
                    <a:lnTo>
                      <a:pt x="7680" y="2240"/>
                    </a:lnTo>
                    <a:cubicBezTo>
                      <a:pt x="7680" y="2400"/>
                      <a:pt x="7840" y="2560"/>
                      <a:pt x="8000" y="2560"/>
                    </a:cubicBezTo>
                    <a:cubicBezTo>
                      <a:pt x="8160" y="2560"/>
                      <a:pt x="8320" y="2400"/>
                      <a:pt x="8320" y="2240"/>
                    </a:cubicBezTo>
                    <a:lnTo>
                      <a:pt x="8320" y="1920"/>
                    </a:lnTo>
                    <a:lnTo>
                      <a:pt x="9600" y="1920"/>
                    </a:lnTo>
                    <a:lnTo>
                      <a:pt x="9600" y="10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1270000" sx="102000" sy="1020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+mj-ea"/>
                  <a:ea typeface="+mj-ea"/>
                  <a:cs typeface="Manrope SemiBold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Roboto Black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Roboto Black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3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11.xml"/><Relationship Id="rId7" Type="http://schemas.openxmlformats.org/officeDocument/2006/relationships/tags" Target="../tags/tag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.xml"/><Relationship Id="rId7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5.png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3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8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5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6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9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4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7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7.xml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9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1.xml"/><Relationship Id="rId2" Type="http://schemas.openxmlformats.org/officeDocument/2006/relationships/image" Target="../media/image46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2.xml"/><Relationship Id="rId2" Type="http://schemas.openxmlformats.org/officeDocument/2006/relationships/image" Target="../media/image47.png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3.xml"/><Relationship Id="rId2" Type="http://schemas.openxmlformats.org/officeDocument/2006/relationships/image" Target="../media/image48.png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44.xml"/><Relationship Id="rId3" Type="http://schemas.openxmlformats.org/officeDocument/2006/relationships/image" Target="../media/image49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5.xml"/><Relationship Id="rId2" Type="http://schemas.openxmlformats.org/officeDocument/2006/relationships/image" Target="../media/image50.png"/><Relationship Id="rId1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6.xml"/><Relationship Id="rId2" Type="http://schemas.openxmlformats.org/officeDocument/2006/relationships/image" Target="../media/image51.png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7.xml"/><Relationship Id="rId2" Type="http://schemas.openxmlformats.org/officeDocument/2006/relationships/image" Target="../media/image52.pn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8.xml"/><Relationship Id="rId2" Type="http://schemas.openxmlformats.org/officeDocument/2006/relationships/image" Target="../media/image53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9.xml"/><Relationship Id="rId2" Type="http://schemas.openxmlformats.org/officeDocument/2006/relationships/image" Target="../media/image54.png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2.xml"/><Relationship Id="rId2" Type="http://schemas.openxmlformats.org/officeDocument/2006/relationships/image" Target="../media/image55.pn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1.xml"/><Relationship Id="rId2" Type="http://schemas.openxmlformats.org/officeDocument/2006/relationships/image" Target="../media/image56.png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2.xml"/><Relationship Id="rId2" Type="http://schemas.openxmlformats.org/officeDocument/2006/relationships/image" Target="../media/image57.png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4.xml"/><Relationship Id="rId2" Type="http://schemas.openxmlformats.org/officeDocument/2006/relationships/image" Target="../media/image58.pn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64.xml"/><Relationship Id="rId10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矩形 14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402" name="Freeform 399"/>
          <p:cNvSpPr/>
          <p:nvPr/>
        </p:nvSpPr>
        <p:spPr bwMode="auto">
          <a:xfrm>
            <a:off x="4716780" y="0"/>
            <a:ext cx="7525385" cy="6858000"/>
          </a:xfrm>
          <a:custGeom>
            <a:avLst/>
            <a:gdLst>
              <a:gd name="T0" fmla="*/ 3183 w 3183"/>
              <a:gd name="T1" fmla="*/ 0 h 2605"/>
              <a:gd name="T2" fmla="*/ 3183 w 3183"/>
              <a:gd name="T3" fmla="*/ 2605 h 2605"/>
              <a:gd name="T4" fmla="*/ 0 w 3183"/>
              <a:gd name="T5" fmla="*/ 2605 h 2605"/>
              <a:gd name="T6" fmla="*/ 1231 w 3183"/>
              <a:gd name="T7" fmla="*/ 0 h 2605"/>
              <a:gd name="T8" fmla="*/ 3183 w 3183"/>
              <a:gd name="T9" fmla="*/ 0 h 2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83" h="2605">
                <a:moveTo>
                  <a:pt x="3183" y="0"/>
                </a:moveTo>
                <a:lnTo>
                  <a:pt x="3183" y="2605"/>
                </a:lnTo>
                <a:lnTo>
                  <a:pt x="0" y="2605"/>
                </a:lnTo>
                <a:lnTo>
                  <a:pt x="1231" y="0"/>
                </a:lnTo>
                <a:lnTo>
                  <a:pt x="3183" y="0"/>
                </a:lnTo>
                <a:close/>
              </a:path>
            </a:pathLst>
          </a:custGeom>
          <a:solidFill>
            <a:srgbClr val="7B3FF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Roboto Black" panose="02000000000000000000" charset="0"/>
            </a:endParaRPr>
          </a:p>
        </p:txBody>
      </p:sp>
      <p:pic>
        <p:nvPicPr>
          <p:cNvPr id="1503" name="图形 150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99838" y="6457537"/>
            <a:ext cx="966788" cy="229407"/>
          </a:xfrm>
          <a:prstGeom prst="rect">
            <a:avLst/>
          </a:prstGeom>
        </p:spPr>
      </p:pic>
      <p:pic>
        <p:nvPicPr>
          <p:cNvPr id="576" name="图形 57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7458" y="5881779"/>
            <a:ext cx="320675" cy="1151515"/>
          </a:xfrm>
          <a:prstGeom prst="rect">
            <a:avLst/>
          </a:prstGeom>
        </p:spPr>
      </p:pic>
      <p:pic>
        <p:nvPicPr>
          <p:cNvPr id="578" name="图形 5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067" y="3302606"/>
            <a:ext cx="622058" cy="158342"/>
          </a:xfrm>
          <a:prstGeom prst="rect">
            <a:avLst/>
          </a:prstGeom>
        </p:spPr>
      </p:pic>
      <p:sp>
        <p:nvSpPr>
          <p:cNvPr id="584" name="矩形 583"/>
          <p:cNvSpPr/>
          <p:nvPr/>
        </p:nvSpPr>
        <p:spPr>
          <a:xfrm>
            <a:off x="1141982" y="3046271"/>
            <a:ext cx="465095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Karem Lorente Pérez</a:t>
            </a:r>
            <a:endParaRPr lang="es-E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sp>
        <p:nvSpPr>
          <p:cNvPr id="585" name="矩形 584"/>
          <p:cNvSpPr/>
          <p:nvPr/>
        </p:nvSpPr>
        <p:spPr>
          <a:xfrm>
            <a:off x="2676342" y="671036"/>
            <a:ext cx="335059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dirty="0">
                <a:solidFill>
                  <a:srgbClr val="F7EBFF"/>
                </a:solidFill>
                <a:latin typeface="+mj-ea"/>
                <a:ea typeface="+mj-ea"/>
                <a:cs typeface="Roboto Black" panose="02000000000000000000" charset="0"/>
              </a:rPr>
              <a:t>WPS</a:t>
            </a:r>
            <a:endParaRPr lang="zh-CN" altLang="en-US" sz="11500" dirty="0">
              <a:solidFill>
                <a:srgbClr val="F7EBFF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622" name="矩形 621"/>
          <p:cNvSpPr/>
          <p:nvPr/>
        </p:nvSpPr>
        <p:spPr>
          <a:xfrm>
            <a:off x="128737" y="794505"/>
            <a:ext cx="664163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40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Aplicación en Angular 17</a:t>
            </a:r>
            <a:endParaRPr lang="es-ES" altLang="zh-CN" sz="40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623" name="矩形 622"/>
          <p:cNvSpPr/>
          <p:nvPr/>
        </p:nvSpPr>
        <p:spPr>
          <a:xfrm>
            <a:off x="574292" y="1900950"/>
            <a:ext cx="523468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s-ES" altLang="zh-CN" sz="20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SUPER HEROES</a:t>
            </a:r>
            <a:endParaRPr lang="es-ES" altLang="zh-CN" sz="20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pic>
        <p:nvPicPr>
          <p:cNvPr id="586" name="图形 58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1873" y="194724"/>
            <a:ext cx="908050" cy="231140"/>
          </a:xfrm>
          <a:prstGeom prst="rect">
            <a:avLst/>
          </a:prstGeom>
        </p:spPr>
      </p:pic>
      <p:pic>
        <p:nvPicPr>
          <p:cNvPr id="7" name="Picture 6" descr="home_000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4745" y="96520"/>
            <a:ext cx="8953500" cy="5720715"/>
          </a:xfrm>
          <a:prstGeom prst="rect">
            <a:avLst/>
          </a:prstGeom>
        </p:spPr>
      </p:pic>
      <p:sp>
        <p:nvSpPr>
          <p:cNvPr id="8" name="Freeform 401"/>
          <p:cNvSpPr/>
          <p:nvPr/>
        </p:nvSpPr>
        <p:spPr bwMode="auto">
          <a:xfrm>
            <a:off x="5384448" y="4040685"/>
            <a:ext cx="1310269" cy="1025544"/>
          </a:xfrm>
          <a:custGeom>
            <a:avLst/>
            <a:gdLst>
              <a:gd name="T0" fmla="*/ 512 w 512"/>
              <a:gd name="T1" fmla="*/ 390 h 390"/>
              <a:gd name="T2" fmla="*/ 184 w 512"/>
              <a:gd name="T3" fmla="*/ 0 h 390"/>
              <a:gd name="T4" fmla="*/ 0 w 512"/>
              <a:gd name="T5" fmla="*/ 390 h 390"/>
              <a:gd name="T6" fmla="*/ 512 w 512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390">
                <a:moveTo>
                  <a:pt x="512" y="390"/>
                </a:moveTo>
                <a:lnTo>
                  <a:pt x="184" y="0"/>
                </a:lnTo>
                <a:lnTo>
                  <a:pt x="0" y="390"/>
                </a:lnTo>
                <a:lnTo>
                  <a:pt x="512" y="390"/>
                </a:lnTo>
                <a:close/>
              </a:path>
            </a:pathLst>
          </a:custGeom>
          <a:solidFill>
            <a:srgbClr val="F09B0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Roboto Black" panose="02000000000000000000" charset="0"/>
            </a:endParaRPr>
          </a:p>
        </p:txBody>
      </p:sp>
      <p:grpSp>
        <p:nvGrpSpPr>
          <p:cNvPr id="9" name="组合 582"/>
          <p:cNvGrpSpPr/>
          <p:nvPr/>
        </p:nvGrpSpPr>
        <p:grpSpPr>
          <a:xfrm>
            <a:off x="-9525" y="5056704"/>
            <a:ext cx="6694716" cy="970325"/>
            <a:chOff x="0" y="5066229"/>
            <a:chExt cx="6694716" cy="970325"/>
          </a:xfrm>
        </p:grpSpPr>
        <p:sp>
          <p:nvSpPr>
            <p:cNvPr id="10" name="Freeform 402"/>
            <p:cNvSpPr/>
            <p:nvPr/>
          </p:nvSpPr>
          <p:spPr bwMode="auto">
            <a:xfrm>
              <a:off x="712793" y="5066230"/>
              <a:ext cx="5981923" cy="970324"/>
            </a:xfrm>
            <a:custGeom>
              <a:avLst/>
              <a:gdLst>
                <a:gd name="T0" fmla="*/ 2013 w 2013"/>
                <a:gd name="T1" fmla="*/ 0 h 369"/>
                <a:gd name="T2" fmla="*/ 0 w 2013"/>
                <a:gd name="T3" fmla="*/ 0 h 369"/>
                <a:gd name="T4" fmla="*/ 0 w 2013"/>
                <a:gd name="T5" fmla="*/ 369 h 369"/>
                <a:gd name="T6" fmla="*/ 1803 w 2013"/>
                <a:gd name="T7" fmla="*/ 369 h 369"/>
                <a:gd name="T8" fmla="*/ 2013 w 2013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3" h="369">
                  <a:moveTo>
                    <a:pt x="2013" y="0"/>
                  </a:moveTo>
                  <a:lnTo>
                    <a:pt x="0" y="0"/>
                  </a:lnTo>
                  <a:lnTo>
                    <a:pt x="0" y="369"/>
                  </a:lnTo>
                  <a:lnTo>
                    <a:pt x="1803" y="369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rgbClr val="FDA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11" name="矩形 581"/>
            <p:cNvSpPr/>
            <p:nvPr/>
          </p:nvSpPr>
          <p:spPr>
            <a:xfrm>
              <a:off x="0" y="5066229"/>
              <a:ext cx="1151515" cy="970324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</p:grpSp>
      <p:sp>
        <p:nvSpPr>
          <p:cNvPr id="12" name="矩形 623"/>
          <p:cNvSpPr/>
          <p:nvPr/>
        </p:nvSpPr>
        <p:spPr>
          <a:xfrm>
            <a:off x="378712" y="5366725"/>
            <a:ext cx="11353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s-ES" altLang="zh-CN" dirty="0">
                <a:solidFill>
                  <a:schemeClr val="bg1"/>
                </a:solidFill>
                <a:cs typeface="Roboto Black" panose="02000000000000000000" charset="0"/>
              </a:rPr>
              <a:t>versión 1</a:t>
            </a:r>
            <a:endParaRPr lang="es-ES" altLang="zh-CN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305" y="207645"/>
            <a:ext cx="10515600" cy="1325563"/>
          </a:xfrm>
        </p:spPr>
        <p:txBody>
          <a:bodyPr/>
          <a:p>
            <a:r>
              <a:rPr lang="es-ES" dirty="0" err="1">
                <a:sym typeface="+mn-ea"/>
              </a:rPr>
              <a:t>Rutas</a:t>
            </a:r>
            <a:endParaRPr lang="es-ES"/>
          </a:p>
        </p:txBody>
      </p:sp>
      <p:pic>
        <p:nvPicPr>
          <p:cNvPr id="5" name="Content Placeholder 4" descr="ruta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930" y="1691005"/>
            <a:ext cx="10263505" cy="4517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-228" y="0"/>
            <a:ext cx="12197040" cy="6858000"/>
            <a:chOff x="0" y="0"/>
            <a:chExt cx="12197040" cy="6858000"/>
          </a:xfrm>
        </p:grpSpPr>
        <p:sp>
          <p:nvSpPr>
            <p:cNvPr id="1498" name="矩形 149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402" name="Freeform 399"/>
            <p:cNvSpPr/>
            <p:nvPr/>
          </p:nvSpPr>
          <p:spPr bwMode="auto">
            <a:xfrm>
              <a:off x="3899495" y="0"/>
              <a:ext cx="8297545" cy="6858000"/>
            </a:xfrm>
            <a:custGeom>
              <a:avLst/>
              <a:gdLst>
                <a:gd name="T0" fmla="*/ 3183 w 3183"/>
                <a:gd name="T1" fmla="*/ 0 h 2605"/>
                <a:gd name="T2" fmla="*/ 3183 w 3183"/>
                <a:gd name="T3" fmla="*/ 2605 h 2605"/>
                <a:gd name="T4" fmla="*/ 0 w 3183"/>
                <a:gd name="T5" fmla="*/ 2605 h 2605"/>
                <a:gd name="T6" fmla="*/ 1231 w 3183"/>
                <a:gd name="T7" fmla="*/ 0 h 2605"/>
                <a:gd name="T8" fmla="*/ 3183 w 3183"/>
                <a:gd name="T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3" h="2605">
                  <a:moveTo>
                    <a:pt x="3183" y="0"/>
                  </a:moveTo>
                  <a:lnTo>
                    <a:pt x="3183" y="2605"/>
                  </a:lnTo>
                  <a:lnTo>
                    <a:pt x="0" y="2605"/>
                  </a:lnTo>
                  <a:lnTo>
                    <a:pt x="1231" y="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rgbClr val="7B3F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Roboto Black" panose="02000000000000000000" charset="0"/>
              </a:endParaRPr>
            </a:p>
          </p:txBody>
        </p:sp>
        <p:pic>
          <p:nvPicPr>
            <p:cNvPr id="1503" name="图形 1502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799838" y="6457537"/>
              <a:ext cx="966788" cy="229407"/>
            </a:xfrm>
            <a:prstGeom prst="rect">
              <a:avLst/>
            </a:prstGeom>
          </p:spPr>
        </p:pic>
        <p:pic>
          <p:nvPicPr>
            <p:cNvPr id="576" name="图形 57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87458" y="5881779"/>
              <a:ext cx="320675" cy="1151515"/>
            </a:xfrm>
            <a:prstGeom prst="rect">
              <a:avLst/>
            </a:prstGeom>
          </p:spPr>
        </p:pic>
        <p:pic>
          <p:nvPicPr>
            <p:cNvPr id="586" name="图形 585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41873" y="194724"/>
              <a:ext cx="908050" cy="231140"/>
            </a:xfrm>
            <a:prstGeom prst="rect">
              <a:avLst/>
            </a:prstGeom>
          </p:spPr>
        </p:pic>
      </p:grpSp>
      <p:sp>
        <p:nvSpPr>
          <p:cNvPr id="25" name="矩形 24"/>
          <p:cNvSpPr/>
          <p:nvPr/>
        </p:nvSpPr>
        <p:spPr>
          <a:xfrm>
            <a:off x="5298930" y="1869915"/>
            <a:ext cx="664163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altLang="en-US" sz="54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COMPONENTES</a:t>
            </a:r>
            <a:endParaRPr lang="es-ES" altLang="en-US" sz="54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325245" y="723900"/>
            <a:ext cx="406400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1. Home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2. SuperHeroes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3. Listar SuperHeroe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3. Agregar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4. Modificar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5. Detalles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6. Interceptor</a:t>
            </a:r>
            <a:endParaRPr lang="es-ES" altLang="en-US" sz="2400">
              <a:solidFill>
                <a:schemeClr val="bg1"/>
              </a:solidFill>
            </a:endParaRPr>
          </a:p>
        </p:txBody>
      </p:sp>
      <p:sp>
        <p:nvSpPr>
          <p:cNvPr id="5" name="Freeform 401"/>
          <p:cNvSpPr/>
          <p:nvPr/>
        </p:nvSpPr>
        <p:spPr bwMode="auto">
          <a:xfrm flipH="1">
            <a:off x="5502275" y="3315335"/>
            <a:ext cx="1814195" cy="1446530"/>
          </a:xfrm>
          <a:custGeom>
            <a:avLst/>
            <a:gdLst>
              <a:gd name="T0" fmla="*/ 512 w 512"/>
              <a:gd name="T1" fmla="*/ 390 h 390"/>
              <a:gd name="T2" fmla="*/ 184 w 512"/>
              <a:gd name="T3" fmla="*/ 0 h 390"/>
              <a:gd name="T4" fmla="*/ 0 w 512"/>
              <a:gd name="T5" fmla="*/ 390 h 390"/>
              <a:gd name="T6" fmla="*/ 512 w 512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390">
                <a:moveTo>
                  <a:pt x="512" y="390"/>
                </a:moveTo>
                <a:lnTo>
                  <a:pt x="184" y="0"/>
                </a:lnTo>
                <a:lnTo>
                  <a:pt x="0" y="390"/>
                </a:lnTo>
                <a:lnTo>
                  <a:pt x="512" y="390"/>
                </a:lnTo>
                <a:close/>
              </a:path>
            </a:pathLst>
          </a:custGeom>
          <a:solidFill>
            <a:srgbClr val="F09B0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6" name="Freeform 402"/>
          <p:cNvSpPr/>
          <p:nvPr/>
        </p:nvSpPr>
        <p:spPr bwMode="auto">
          <a:xfrm flipH="1">
            <a:off x="5502275" y="4761865"/>
            <a:ext cx="5981700" cy="1274445"/>
          </a:xfrm>
          <a:custGeom>
            <a:avLst/>
            <a:gdLst>
              <a:gd name="T0" fmla="*/ 2013 w 2013"/>
              <a:gd name="T1" fmla="*/ 0 h 369"/>
              <a:gd name="T2" fmla="*/ 0 w 2013"/>
              <a:gd name="T3" fmla="*/ 0 h 369"/>
              <a:gd name="T4" fmla="*/ 0 w 2013"/>
              <a:gd name="T5" fmla="*/ 369 h 369"/>
              <a:gd name="T6" fmla="*/ 1803 w 2013"/>
              <a:gd name="T7" fmla="*/ 369 h 369"/>
              <a:gd name="T8" fmla="*/ 2013 w 2013"/>
              <a:gd name="T9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3" h="369">
                <a:moveTo>
                  <a:pt x="2013" y="0"/>
                </a:moveTo>
                <a:lnTo>
                  <a:pt x="0" y="0"/>
                </a:lnTo>
                <a:lnTo>
                  <a:pt x="0" y="369"/>
                </a:lnTo>
                <a:lnTo>
                  <a:pt x="1803" y="369"/>
                </a:lnTo>
                <a:lnTo>
                  <a:pt x="2013" y="0"/>
                </a:lnTo>
                <a:close/>
              </a:path>
            </a:pathLst>
          </a:custGeom>
          <a:solidFill>
            <a:srgbClr val="FDAA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7" name="矩形 581"/>
          <p:cNvSpPr/>
          <p:nvPr/>
        </p:nvSpPr>
        <p:spPr>
          <a:xfrm flipH="1">
            <a:off x="11045825" y="4761865"/>
            <a:ext cx="1151255" cy="1274445"/>
          </a:xfrm>
          <a:prstGeom prst="rect">
            <a:avLst/>
          </a:prstGeom>
          <a:solidFill>
            <a:srgbClr val="FDAA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8" name="矩形 623"/>
          <p:cNvSpPr/>
          <p:nvPr/>
        </p:nvSpPr>
        <p:spPr>
          <a:xfrm flipH="1">
            <a:off x="5951220" y="4866005"/>
            <a:ext cx="6256655" cy="164020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1400" dirty="0">
                <a:solidFill>
                  <a:schemeClr val="bg1"/>
                </a:solidFill>
                <a:cs typeface="Roboto Black" panose="02000000000000000000" charset="0"/>
              </a:rPr>
              <a:t>Un componente en Angular es un elemento que está compuesto por: Un archivo que será nuestro Template (app. component. html), el cual es nuestro HTML, que es el que se va a visualizar en la interfaz de usuario, la vista o en términos más simples lo que vas a ver en la página</a:t>
            </a:r>
            <a:r>
              <a:rPr dirty="0">
                <a:solidFill>
                  <a:schemeClr val="bg1"/>
                </a:solidFill>
                <a:cs typeface="Roboto Black" panose="02000000000000000000" charset="0"/>
              </a:rPr>
              <a:t>.</a:t>
            </a:r>
            <a:endParaRPr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H="1">
            <a:off x="-228" y="0"/>
            <a:ext cx="12197040" cy="6858000"/>
            <a:chOff x="0" y="0"/>
            <a:chExt cx="12197040" cy="6858000"/>
          </a:xfrm>
        </p:grpSpPr>
        <p:sp>
          <p:nvSpPr>
            <p:cNvPr id="1498" name="矩形 149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CF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402" name="Freeform 399"/>
            <p:cNvSpPr/>
            <p:nvPr/>
          </p:nvSpPr>
          <p:spPr bwMode="auto">
            <a:xfrm>
              <a:off x="3899495" y="0"/>
              <a:ext cx="8297545" cy="6858000"/>
            </a:xfrm>
            <a:custGeom>
              <a:avLst/>
              <a:gdLst>
                <a:gd name="T0" fmla="*/ 3183 w 3183"/>
                <a:gd name="T1" fmla="*/ 0 h 2605"/>
                <a:gd name="T2" fmla="*/ 3183 w 3183"/>
                <a:gd name="T3" fmla="*/ 2605 h 2605"/>
                <a:gd name="T4" fmla="*/ 0 w 3183"/>
                <a:gd name="T5" fmla="*/ 2605 h 2605"/>
                <a:gd name="T6" fmla="*/ 1231 w 3183"/>
                <a:gd name="T7" fmla="*/ 0 h 2605"/>
                <a:gd name="T8" fmla="*/ 3183 w 3183"/>
                <a:gd name="T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3" h="2605">
                  <a:moveTo>
                    <a:pt x="3183" y="0"/>
                  </a:moveTo>
                  <a:lnTo>
                    <a:pt x="3183" y="2605"/>
                  </a:lnTo>
                  <a:lnTo>
                    <a:pt x="0" y="2605"/>
                  </a:lnTo>
                  <a:lnTo>
                    <a:pt x="1231" y="0"/>
                  </a:lnTo>
                  <a:lnTo>
                    <a:pt x="3183" y="0"/>
                  </a:lnTo>
                  <a:close/>
                </a:path>
              </a:pathLst>
            </a:custGeom>
            <a:solidFill>
              <a:srgbClr val="7B3F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Roboto Black" panose="02000000000000000000" charset="0"/>
              </a:endParaRPr>
            </a:p>
          </p:txBody>
        </p:sp>
        <p:pic>
          <p:nvPicPr>
            <p:cNvPr id="1503" name="图形 1502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0799838" y="6457537"/>
              <a:ext cx="966788" cy="229407"/>
            </a:xfrm>
            <a:prstGeom prst="rect">
              <a:avLst/>
            </a:prstGeom>
          </p:spPr>
        </p:pic>
        <p:pic>
          <p:nvPicPr>
            <p:cNvPr id="576" name="图形 575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87458" y="5881779"/>
              <a:ext cx="320675" cy="1151515"/>
            </a:xfrm>
            <a:prstGeom prst="rect">
              <a:avLst/>
            </a:prstGeom>
          </p:spPr>
        </p:pic>
        <p:pic>
          <p:nvPicPr>
            <p:cNvPr id="586" name="图形 585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41873" y="194724"/>
              <a:ext cx="908050" cy="231140"/>
            </a:xfrm>
            <a:prstGeom prst="rect">
              <a:avLst/>
            </a:prstGeom>
          </p:spPr>
        </p:pic>
      </p:grpSp>
      <p:sp>
        <p:nvSpPr>
          <p:cNvPr id="25" name="矩形 24"/>
          <p:cNvSpPr/>
          <p:nvPr/>
        </p:nvSpPr>
        <p:spPr>
          <a:xfrm>
            <a:off x="4862050" y="2034380"/>
            <a:ext cx="664163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altLang="en-US" sz="54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ELEMENTOS </a:t>
            </a:r>
            <a:endParaRPr lang="es-ES" altLang="en-US" sz="54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  <a:p>
            <a:pPr algn="r"/>
            <a:r>
              <a:rPr lang="es-ES" altLang="en-US" sz="54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INSTALADOS</a:t>
            </a:r>
            <a:endParaRPr lang="es-ES" altLang="en-US" sz="54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54760" y="1536700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1. Bootstrap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2.  NgxPagination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3. Angular Material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4. NgxUiLoader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s-ES" altLang="en-US" sz="2400">
                <a:solidFill>
                  <a:schemeClr val="bg1"/>
                </a:solidFill>
              </a:rPr>
              <a:t>5. Sweetalert2</a:t>
            </a:r>
            <a:endParaRPr lang="es-ES" altLang="en-US" sz="240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es-ES" altLang="en-US" sz="2400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780" y="135255"/>
            <a:ext cx="10515600" cy="1325563"/>
          </a:xfrm>
        </p:spPr>
        <p:txBody>
          <a:bodyPr/>
          <a:p>
            <a:r>
              <a:rPr lang="es-ES" altLang="en-US"/>
              <a:t>Componente Home</a:t>
            </a:r>
            <a:endParaRPr lang="es-ES" altLang="en-US"/>
          </a:p>
        </p:txBody>
      </p:sp>
      <p:pic>
        <p:nvPicPr>
          <p:cNvPr id="4" name="Content Placeholder 3" descr="hom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3965" y="1143635"/>
            <a:ext cx="9704705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2205" y="127635"/>
            <a:ext cx="10515600" cy="1325563"/>
          </a:xfrm>
        </p:spPr>
        <p:txBody>
          <a:bodyPr/>
          <a:p>
            <a:r>
              <a:rPr lang="en-US"/>
              <a:t>home.html</a:t>
            </a:r>
            <a:endParaRPr lang="en-US"/>
          </a:p>
        </p:txBody>
      </p:sp>
      <p:pic>
        <p:nvPicPr>
          <p:cNvPr id="4" name="Content Placeholder 3" descr="home htm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2495" y="1612265"/>
            <a:ext cx="10563860" cy="4227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90" y="118745"/>
            <a:ext cx="10515600" cy="1325563"/>
          </a:xfrm>
        </p:spPr>
        <p:txBody>
          <a:bodyPr>
            <a:normAutofit fontScale="90000"/>
          </a:bodyPr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(padre) </a:t>
            </a:r>
            <a:endParaRPr lang="en-US"/>
          </a:p>
        </p:txBody>
      </p:sp>
      <p:pic>
        <p:nvPicPr>
          <p:cNvPr id="9" name="Content Placeholder 8" descr="listad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0430" y="1101090"/>
            <a:ext cx="9896475" cy="49911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1027430" y="6172200"/>
            <a:ext cx="10515600" cy="132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n-US" sz="2400"/>
              <a:t>Uso de Angular Material para los botones</a:t>
            </a:r>
            <a:r>
              <a:rPr lang="es-ES" altLang="en-US"/>
              <a:t> </a:t>
            </a:r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cargando listad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7430" y="1856740"/>
            <a:ext cx="9599930" cy="461899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1027430" y="1323340"/>
            <a:ext cx="10515600" cy="132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Spinner</a:t>
            </a:r>
            <a:r>
              <a:rPr lang="es-ES" altLang="en-US"/>
              <a:t>. Componente de carga</a:t>
            </a:r>
            <a:r>
              <a:rPr lang="en-US"/>
              <a:t> </a:t>
            </a:r>
            <a:endParaRPr lang="en-US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9085" y="1510030"/>
            <a:ext cx="11593195" cy="4351655"/>
          </a:xfrm>
        </p:spPr>
        <p:txBody>
          <a:bodyPr/>
          <a:p>
            <a:pPr marL="0" indent="0">
              <a:buNone/>
            </a:pPr>
            <a:r>
              <a:rPr lang="es-ES" altLang="en-US"/>
              <a:t>Para incluir el spinner s</a:t>
            </a:r>
            <a:r>
              <a:rPr lang="en-US"/>
              <a:t>e creo un Interceptor</a:t>
            </a:r>
            <a:r>
              <a:rPr lang="es-ES" altLang="en-US"/>
              <a:t>: loading.interceptor.ts</a:t>
            </a:r>
            <a:endParaRPr lang="es-ES" altLang="en-US"/>
          </a:p>
          <a:p>
            <a:pPr marL="0" indent="0">
              <a:buNone/>
            </a:pPr>
            <a:endParaRPr lang="es-ES" altLang="en-US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sz="half" idx="2"/>
          </p:nvPr>
        </p:nvGraphicFramePr>
        <p:xfrm>
          <a:off x="2150745" y="2574290"/>
          <a:ext cx="7200265" cy="107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2674620" imgH="350520" progId="Paint.Picture">
                  <p:embed/>
                </p:oleObj>
              </mc:Choice>
              <mc:Fallback>
                <p:oleObj name="" r:id="rId1" imgW="2674620" imgH="35052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50745" y="2574290"/>
                        <a:ext cx="7200265" cy="107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1151890" y="3846195"/>
            <a:ext cx="10165080" cy="1612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n-US" sz="2400"/>
              <a:t>Un interceptor en Angular es una clase que se utiliza para interceptar solicitudes HTTP y respuestas HTTP</a:t>
            </a:r>
            <a:r>
              <a:rPr lang="es-ES" altLang="en-US" sz="2400"/>
              <a:t>.</a:t>
            </a:r>
            <a:endParaRPr lang="es-ES" altLang="en-US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graphicFrame>
        <p:nvGraphicFramePr>
          <p:cNvPr id="5" name="Content Placeholder 4"/>
          <p:cNvGraphicFramePr>
            <a:graphicFrameLocks noChangeAspect="1"/>
          </p:cNvGraphicFramePr>
          <p:nvPr>
            <p:ph sz="half" idx="1"/>
          </p:nvPr>
        </p:nvGraphicFramePr>
        <p:xfrm>
          <a:off x="3505200" y="1891665"/>
          <a:ext cx="5181600" cy="450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844540" imgH="4198620" progId="Paint.Picture">
                  <p:embed/>
                </p:oleObj>
              </mc:Choice>
              <mc:Fallback>
                <p:oleObj name="" r:id="rId1" imgW="5844540" imgH="419862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05200" y="1891665"/>
                        <a:ext cx="5181600" cy="450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4079875" y="1018540"/>
            <a:ext cx="10165080" cy="550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loading.inspector.ts</a:t>
            </a:r>
            <a:endParaRPr lang="es-E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矩形 14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582" name="矩形 581"/>
          <p:cNvSpPr/>
          <p:nvPr/>
        </p:nvSpPr>
        <p:spPr>
          <a:xfrm>
            <a:off x="0" y="5638799"/>
            <a:ext cx="12192000" cy="783941"/>
          </a:xfrm>
          <a:prstGeom prst="rect">
            <a:avLst/>
          </a:prstGeom>
          <a:solidFill>
            <a:srgbClr val="7B3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pic>
        <p:nvPicPr>
          <p:cNvPr id="586" name="图形 58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941873" y="194724"/>
            <a:ext cx="908050" cy="231140"/>
          </a:xfrm>
          <a:prstGeom prst="rect">
            <a:avLst/>
          </a:prstGeom>
        </p:spPr>
      </p:pic>
      <p:pic>
        <p:nvPicPr>
          <p:cNvPr id="25" name="图形 2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99838" y="5892957"/>
            <a:ext cx="966788" cy="229407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87458" y="5881779"/>
            <a:ext cx="320675" cy="115151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635760" y="101600"/>
            <a:ext cx="89204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zh-CN" sz="5400" dirty="0">
                <a:solidFill>
                  <a:srgbClr val="FDAA10"/>
                </a:solidFill>
                <a:latin typeface="+mj-ea"/>
                <a:ea typeface="+mj-ea"/>
                <a:cs typeface="Roboto Black" panose="02000000000000000000" charset="0"/>
              </a:rPr>
              <a:t>RECURSOS</a:t>
            </a:r>
            <a:endParaRPr lang="es-ES" altLang="zh-CN" sz="5400" dirty="0">
              <a:solidFill>
                <a:srgbClr val="FDAA10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7165462" y="1165124"/>
            <a:ext cx="4339468" cy="7566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7160382" y="2026294"/>
            <a:ext cx="4339468" cy="7566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7165462" y="2888100"/>
            <a:ext cx="4339468" cy="7566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cs typeface="Manrope SemiBold" charset="0"/>
              </a:rPr>
              <a:t>ServiceSH</a:t>
            </a:r>
            <a:endParaRPr lang="zh-CN" altLang="en-US">
              <a:cs typeface="Manrope SemiBold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47986" y="1311995"/>
            <a:ext cx="312034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2400" dirty="0">
                <a:solidFill>
                  <a:srgbClr val="FDAA10"/>
                </a:solidFill>
                <a:latin typeface="Roboto Black" panose="02000000000000000000" charset="0"/>
                <a:ea typeface="+mj-ea"/>
                <a:cs typeface="Roboto Black" panose="02000000000000000000" charset="0"/>
              </a:rPr>
              <a:t>COMPONENTS</a:t>
            </a:r>
            <a:endParaRPr lang="es-ES" altLang="zh-CN" sz="2400" dirty="0">
              <a:solidFill>
                <a:srgbClr val="FDAA10"/>
              </a:solidFill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687991" y="2099728"/>
            <a:ext cx="397638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n-US" sz="2400" dirty="0">
                <a:solidFill>
                  <a:srgbClr val="FDAA10"/>
                </a:solidFill>
                <a:latin typeface="Roboto Black" panose="02000000000000000000" charset="0"/>
                <a:ea typeface="+mj-ea"/>
                <a:cs typeface="Roboto Black" panose="02000000000000000000" charset="0"/>
              </a:rPr>
              <a:t>MODELS</a:t>
            </a:r>
            <a:endParaRPr lang="es-ES" altLang="en-US" sz="2400" dirty="0">
              <a:solidFill>
                <a:srgbClr val="FDAA10"/>
              </a:solidFill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42601" y="2943738"/>
            <a:ext cx="312034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n-US" sz="2400" dirty="0">
                <a:solidFill>
                  <a:srgbClr val="FDAA10"/>
                </a:solidFill>
                <a:latin typeface="Roboto Black" panose="02000000000000000000" charset="0"/>
                <a:ea typeface="+mj-ea"/>
                <a:cs typeface="Roboto Black" panose="02000000000000000000" charset="0"/>
              </a:rPr>
              <a:t>SERVICES</a:t>
            </a:r>
            <a:endParaRPr lang="es-ES" altLang="en-US" sz="2400" dirty="0">
              <a:solidFill>
                <a:srgbClr val="FDAA10"/>
              </a:solidFill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pic>
        <p:nvPicPr>
          <p:cNvPr id="3" name="Picture 2" descr="hom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10" y="1170305"/>
            <a:ext cx="6748780" cy="4251960"/>
          </a:xfrm>
          <a:prstGeom prst="rect">
            <a:avLst/>
          </a:prstGeom>
        </p:spPr>
      </p:pic>
      <p:sp>
        <p:nvSpPr>
          <p:cNvPr id="4" name="矩形: 圆角 36"/>
          <p:cNvSpPr/>
          <p:nvPr/>
        </p:nvSpPr>
        <p:spPr>
          <a:xfrm>
            <a:off x="7160382" y="3788530"/>
            <a:ext cx="4339468" cy="7566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6" name="矩形 48"/>
          <p:cNvSpPr/>
          <p:nvPr/>
        </p:nvSpPr>
        <p:spPr>
          <a:xfrm>
            <a:off x="7737521" y="3856233"/>
            <a:ext cx="3120348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ES" altLang="en-US" sz="2400" dirty="0">
                <a:solidFill>
                  <a:srgbClr val="FDAA10"/>
                </a:solidFill>
                <a:latin typeface="Roboto Black" panose="02000000000000000000" charset="0"/>
                <a:ea typeface="+mj-ea"/>
                <a:cs typeface="Roboto Black" panose="02000000000000000000" charset="0"/>
              </a:rPr>
              <a:t>PIPES</a:t>
            </a:r>
            <a:endParaRPr lang="es-ES" altLang="en-US" sz="2400" dirty="0">
              <a:solidFill>
                <a:srgbClr val="FDAA10"/>
              </a:solidFill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sp>
        <p:nvSpPr>
          <p:cNvPr id="10" name="矩形: 圆角 36"/>
          <p:cNvSpPr/>
          <p:nvPr/>
        </p:nvSpPr>
        <p:spPr>
          <a:xfrm>
            <a:off x="7165462" y="4638160"/>
            <a:ext cx="4339468" cy="7566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2" name="矩形 48"/>
          <p:cNvSpPr/>
          <p:nvPr/>
        </p:nvSpPr>
        <p:spPr>
          <a:xfrm>
            <a:off x="7742555" y="4786630"/>
            <a:ext cx="3789045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ES" altLang="en-US" sz="2400" dirty="0">
                <a:solidFill>
                  <a:srgbClr val="FDAA10"/>
                </a:solidFill>
                <a:latin typeface="Roboto Black" panose="02000000000000000000" charset="0"/>
                <a:ea typeface="+mj-ea"/>
                <a:cs typeface="Roboto Black" panose="02000000000000000000" charset="0"/>
              </a:rPr>
              <a:t>LIBRERIAS INSTALADAS</a:t>
            </a:r>
            <a:endParaRPr lang="es-ES" altLang="en-US" sz="2400" dirty="0">
              <a:solidFill>
                <a:srgbClr val="FDAA10"/>
              </a:solidFill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sp>
        <p:nvSpPr>
          <p:cNvPr id="13" name="矩形 46"/>
          <p:cNvSpPr/>
          <p:nvPr/>
        </p:nvSpPr>
        <p:spPr>
          <a:xfrm>
            <a:off x="7658781" y="2435008"/>
            <a:ext cx="3976388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E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superheroe.models.ts</a:t>
            </a:r>
            <a:endParaRPr lang="es-E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sp>
        <p:nvSpPr>
          <p:cNvPr id="14" name="矩形 46"/>
          <p:cNvSpPr/>
          <p:nvPr/>
        </p:nvSpPr>
        <p:spPr>
          <a:xfrm>
            <a:off x="7698151" y="3296703"/>
            <a:ext cx="3976388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E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service-sh.service.ts</a:t>
            </a:r>
            <a:endParaRPr lang="es-E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  <p:sp>
        <p:nvSpPr>
          <p:cNvPr id="15" name="矩形 46"/>
          <p:cNvSpPr/>
          <p:nvPr/>
        </p:nvSpPr>
        <p:spPr>
          <a:xfrm>
            <a:off x="7687991" y="4246663"/>
            <a:ext cx="3976388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ES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filtrar-sh.pipe.ts</a:t>
            </a:r>
            <a:endParaRPr lang="es-ES" altLang="en-US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 Black" panose="02000000000000000000" charset="0"/>
              <a:ea typeface="+mj-ea"/>
              <a:cs typeface="Roboto Black" panose="02000000000000000000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26110" y="1341755"/>
            <a:ext cx="10165080" cy="5505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listado-super-heroe.component.html</a:t>
            </a:r>
            <a:endParaRPr lang="es-ES" sz="2400"/>
          </a:p>
        </p:txBody>
      </p:sp>
      <p:pic>
        <p:nvPicPr>
          <p:cNvPr id="3" name="Content Placeholder 2" descr="loadin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6110" y="1963420"/>
            <a:ext cx="10626090" cy="5327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26110" y="2496185"/>
            <a:ext cx="10165080" cy="13017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En el html del componente en que s eva a usar el spinner se incluye el componente indicandole el color, el texto, y el tipo de animación</a:t>
            </a:r>
            <a:endParaRPr lang="es-ES" sz="2400"/>
          </a:p>
        </p:txBody>
      </p:sp>
      <p:sp>
        <p:nvSpPr>
          <p:cNvPr id="11" name="Text Box 10"/>
          <p:cNvSpPr txBox="1"/>
          <p:nvPr/>
        </p:nvSpPr>
        <p:spPr>
          <a:xfrm>
            <a:off x="476250" y="4665345"/>
            <a:ext cx="113690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provideHttpClient(withFetch(), withInterceptors([loadingInterceptor]))</a:t>
            </a:r>
            <a:endParaRPr lang="en-US" sz="2400"/>
          </a:p>
        </p:txBody>
      </p:sp>
      <p:sp>
        <p:nvSpPr>
          <p:cNvPr id="12" name="Text Box 11"/>
          <p:cNvSpPr txBox="1"/>
          <p:nvPr/>
        </p:nvSpPr>
        <p:spPr>
          <a:xfrm>
            <a:off x="543560" y="3991610"/>
            <a:ext cx="10165080" cy="1208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En app.config.ts</a:t>
            </a:r>
            <a:endParaRPr lang="es-E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327150" y="131064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>
                <a:sym typeface="+mn-ea"/>
              </a:rPr>
              <a:t>Cargar los datos desde el .json.</a:t>
            </a:r>
            <a:endParaRPr lang="es-ES" sz="2400"/>
          </a:p>
          <a:p>
            <a:pPr algn="just">
              <a:lnSpc>
                <a:spcPct val="150000"/>
              </a:lnSpc>
            </a:pPr>
            <a:r>
              <a:rPr lang="es-ES" sz="2400"/>
              <a:t>En el servicio. service-sh.service.ts </a:t>
            </a:r>
            <a:endParaRPr lang="es-ES" sz="2400"/>
          </a:p>
          <a:p>
            <a:pPr algn="just">
              <a:lnSpc>
                <a:spcPct val="150000"/>
              </a:lnSpc>
            </a:pPr>
            <a:r>
              <a:rPr lang="es-ES" sz="2400"/>
              <a:t>url: string = "http://localhost:3000/Superheroes/";</a:t>
            </a:r>
            <a:endParaRPr lang="es-ES" sz="2400"/>
          </a:p>
          <a:p>
            <a:pPr algn="just">
              <a:lnSpc>
                <a:spcPct val="150000"/>
              </a:lnSpc>
            </a:pPr>
            <a:r>
              <a:rPr lang="es-ES" sz="2400"/>
              <a:t>constructor(private http: HttpClient) { }</a:t>
            </a:r>
            <a:endParaRPr lang="es-ES" sz="2400"/>
          </a:p>
        </p:txBody>
      </p:sp>
      <p:pic>
        <p:nvPicPr>
          <p:cNvPr id="4" name="Content Placeholder 3" descr="get superheroe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7075" y="3995420"/>
            <a:ext cx="6946900" cy="1802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607945" y="777875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listado-super-heroes.components.ts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7" name="Content Placeholder 6" descr="listado t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9135" y="1423670"/>
            <a:ext cx="7439660" cy="5363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607945" y="777875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listado-super-heroes.components.html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6" name="Content Placeholder 5" descr="listado html"/>
          <p:cNvPicPr>
            <a:picLocks noChangeAspect="1"/>
          </p:cNvPicPr>
          <p:nvPr>
            <p:ph idx="1"/>
          </p:nvPr>
        </p:nvPicPr>
        <p:blipFill>
          <a:blip r:embed="rId1"/>
          <a:srcRect b="7573"/>
          <a:stretch>
            <a:fillRect/>
          </a:stretch>
        </p:blipFill>
        <p:spPr>
          <a:xfrm>
            <a:off x="990600" y="1444625"/>
            <a:ext cx="9836785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348480" y="82677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filtrar-sh.pipe.ts</a:t>
            </a:r>
            <a:endParaRPr lang="es-ES" sz="2400"/>
          </a:p>
        </p:txBody>
      </p:sp>
      <p:pic>
        <p:nvPicPr>
          <p:cNvPr id="3" name="Content Placeholder 2" descr="pip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4790" y="1523365"/>
            <a:ext cx="6250305" cy="49225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425805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Listado-Super-Heroes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348480" y="911225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filtrar-sh.pipe.ts</a:t>
            </a:r>
            <a:endParaRPr lang="es-ES" sz="2400"/>
          </a:p>
        </p:txBody>
      </p:sp>
      <p:sp>
        <p:nvSpPr>
          <p:cNvPr id="5" name="Text Box 4"/>
          <p:cNvSpPr txBox="1"/>
          <p:nvPr/>
        </p:nvSpPr>
        <p:spPr>
          <a:xfrm>
            <a:off x="13425805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4" name="Content Placeholder 3" descr="filtrad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6580" y="1823720"/>
            <a:ext cx="11090910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hijo superheroes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577715" y="120269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superheroes.ts</a:t>
            </a:r>
            <a:endParaRPr lang="es-ES" sz="2400"/>
          </a:p>
        </p:txBody>
      </p:sp>
      <p:sp>
        <p:nvSpPr>
          <p:cNvPr id="5" name="Text Box 4"/>
          <p:cNvSpPr txBox="1"/>
          <p:nvPr/>
        </p:nvSpPr>
        <p:spPr>
          <a:xfrm>
            <a:off x="13425805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4" name="Content Placeholder 3" descr="ts superhero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037715"/>
            <a:ext cx="9081135" cy="38595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hijo superheroes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577715" y="120269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superheroes.html</a:t>
            </a:r>
            <a:endParaRPr lang="es-ES" sz="2400"/>
          </a:p>
        </p:txBody>
      </p:sp>
      <p:sp>
        <p:nvSpPr>
          <p:cNvPr id="5" name="Text Box 4"/>
          <p:cNvSpPr txBox="1"/>
          <p:nvPr/>
        </p:nvSpPr>
        <p:spPr>
          <a:xfrm>
            <a:off x="13425805" y="4142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pic>
        <p:nvPicPr>
          <p:cNvPr id="3" name="Content Placeholder 2" descr="html superhero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245" y="2240915"/>
            <a:ext cx="10614025" cy="33508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  <p:pic>
        <p:nvPicPr>
          <p:cNvPr id="7" name="Content Placeholder 6" descr="agrega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9165" y="1558290"/>
            <a:ext cx="101987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  <p:pic>
        <p:nvPicPr>
          <p:cNvPr id="6" name="Content Placeholder 5" descr="validacion agrega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89100"/>
            <a:ext cx="10515600" cy="43338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577715" y="97282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Campos validados </a:t>
            </a:r>
            <a:endParaRPr lang="es-E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70" y="222885"/>
            <a:ext cx="10515600" cy="1325563"/>
          </a:xfrm>
        </p:spPr>
        <p:txBody>
          <a:bodyPr/>
          <a:p>
            <a:r>
              <a:rPr lang="en-US"/>
              <a:t>Adaptar plantilla.  Index.html </a:t>
            </a:r>
            <a:endParaRPr lang="en-US"/>
          </a:p>
        </p:txBody>
      </p:sp>
      <p:pic>
        <p:nvPicPr>
          <p:cNvPr id="6" name="Content Placeholder 5" descr="index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5945" y="1271905"/>
            <a:ext cx="8383905" cy="49352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577715" y="97282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 </a:t>
            </a:r>
            <a:endParaRPr lang="es-ES" sz="2400"/>
          </a:p>
        </p:txBody>
      </p:sp>
      <p:pic>
        <p:nvPicPr>
          <p:cNvPr id="3" name="Content Placeholder 2" descr="agregad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017395"/>
            <a:ext cx="8846185" cy="40849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09365" y="1099820"/>
            <a:ext cx="10165080" cy="155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Uso de sweetalert2 para alerta </a:t>
            </a:r>
            <a:endParaRPr lang="es-E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vista agregado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9420" y="1444625"/>
            <a:ext cx="11616055" cy="464756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agregar-sh.components.ts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agregar ts"/>
          <p:cNvPicPr>
            <a:picLocks noChangeAspect="1"/>
          </p:cNvPicPr>
          <p:nvPr>
            <p:ph idx="1"/>
          </p:nvPr>
        </p:nvPicPr>
        <p:blipFill>
          <a:blip r:embed="rId1"/>
          <a:srcRect b="8274"/>
          <a:stretch>
            <a:fillRect/>
          </a:stretch>
        </p:blipFill>
        <p:spPr>
          <a:xfrm>
            <a:off x="1317625" y="1624330"/>
            <a:ext cx="9556750" cy="49314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agregar-sh.components.ts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4" name="Content Placeholder 3" descr="ts agrega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7570" y="1553210"/>
            <a:ext cx="5166360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Agregar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agregar-sh.components.html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agregar htm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8785" y="1602105"/>
            <a:ext cx="8945245" cy="5032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Detalles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7" name="Content Placeholder 6" descr="detalles"/>
          <p:cNvPicPr>
            <a:picLocks noChangeAspect="1"/>
          </p:cNvPicPr>
          <p:nvPr>
            <p:ph idx="1"/>
          </p:nvPr>
        </p:nvPicPr>
        <p:blipFill>
          <a:blip r:embed="rId2"/>
          <a:srcRect t="11280" b="5618"/>
          <a:stretch>
            <a:fillRect/>
          </a:stretch>
        </p:blipFill>
        <p:spPr>
          <a:xfrm>
            <a:off x="1395095" y="1691005"/>
            <a:ext cx="9208770" cy="4305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Detalles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detalles html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1862455"/>
            <a:ext cx="8935085" cy="47224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73805" y="1018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detalles.components.html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Detalles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sp>
        <p:nvSpPr>
          <p:cNvPr id="5" name="Text Box 4"/>
          <p:cNvSpPr txBox="1"/>
          <p:nvPr/>
        </p:nvSpPr>
        <p:spPr>
          <a:xfrm>
            <a:off x="382714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detalles.components.ts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10" name="Content Placeholder 9" descr="detalles ts"/>
          <p:cNvPicPr>
            <a:picLocks noChangeAspect="1"/>
          </p:cNvPicPr>
          <p:nvPr>
            <p:ph idx="1"/>
          </p:nvPr>
        </p:nvPicPr>
        <p:blipFill>
          <a:blip r:embed="rId2"/>
          <a:srcRect b="5063"/>
          <a:stretch>
            <a:fillRect/>
          </a:stretch>
        </p:blipFill>
        <p:spPr>
          <a:xfrm>
            <a:off x="1659890" y="1583690"/>
            <a:ext cx="9199880" cy="49136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Detalles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sp>
        <p:nvSpPr>
          <p:cNvPr id="5" name="Text Box 4"/>
          <p:cNvSpPr txBox="1"/>
          <p:nvPr/>
        </p:nvSpPr>
        <p:spPr>
          <a:xfrm>
            <a:off x="382714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detalles.components.ts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detalles ts elimina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540" y="1607820"/>
            <a:ext cx="3756025" cy="47320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Detalles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sp>
        <p:nvSpPr>
          <p:cNvPr id="5" name="Text Box 4"/>
          <p:cNvSpPr txBox="1"/>
          <p:nvPr/>
        </p:nvSpPr>
        <p:spPr>
          <a:xfrm>
            <a:off x="4250690" y="1444625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r>
              <a:rPr lang="es-ES" sz="2400"/>
              <a:t>service-sh.service.ts</a:t>
            </a:r>
            <a:endParaRPr lang="es-ES" sz="2400"/>
          </a:p>
          <a:p>
            <a:pPr algn="just">
              <a:lnSpc>
                <a:spcPct val="150000"/>
              </a:lnSpc>
            </a:pPr>
            <a:endParaRPr lang="es-ES" sz="240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1802765" y="2753360"/>
          <a:ext cx="9213850" cy="1975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4869180" imgH="1043940" progId="Paint.Picture">
                  <p:embed/>
                </p:oleObj>
              </mc:Choice>
              <mc:Fallback>
                <p:oleObj name="" r:id="rId2" imgW="4869180" imgH="10439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02765" y="2753360"/>
                        <a:ext cx="9213850" cy="1975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305" y="133350"/>
            <a:ext cx="10515600" cy="1325563"/>
          </a:xfrm>
        </p:spPr>
        <p:txBody>
          <a:bodyPr/>
          <a:p>
            <a:r>
              <a:rPr lang="en-US"/>
              <a:t>Adaptar plantilla. app.component.html </a:t>
            </a:r>
            <a:endParaRPr lang="en-US"/>
          </a:p>
        </p:txBody>
      </p:sp>
      <p:pic>
        <p:nvPicPr>
          <p:cNvPr id="4" name="Content Placeholder 3" descr="appcomponen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1610" y="1241425"/>
            <a:ext cx="8766175" cy="49453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451610" y="62515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Importar RouterLink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Eliminar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vista confirmar elimina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165" y="1825625"/>
            <a:ext cx="100584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Eliminar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4" name="Content Placeholder 3" descr="eliminad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435" y="1825625"/>
            <a:ext cx="98018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Modificar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para modifica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00" y="1957705"/>
            <a:ext cx="11176635" cy="3711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Modificar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4" name="Content Placeholder 3" descr="madificar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030" y="1372235"/>
            <a:ext cx="8811260" cy="49568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Modificar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3" name="Content Placeholder 2" descr="resultado modificad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30" y="2011680"/>
            <a:ext cx="11457305" cy="36760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Modificar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sp>
        <p:nvSpPr>
          <p:cNvPr id="2" name="Content Placeholder 1"/>
          <p:cNvSpPr/>
          <p:nvPr>
            <p:ph sz="half" idx="1"/>
          </p:nvPr>
        </p:nvSpPr>
        <p:spPr>
          <a:xfrm>
            <a:off x="3324860" y="1118235"/>
            <a:ext cx="5181600" cy="650240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es-ES" altLang="en-US"/>
              <a:t>modificar-sh.component.html</a:t>
            </a:r>
            <a:endParaRPr lang="es-ES" altLang="en-US"/>
          </a:p>
        </p:txBody>
      </p:sp>
      <p:pic>
        <p:nvPicPr>
          <p:cNvPr id="7" name="Content Placeholder 6" descr="modificar html"/>
          <p:cNvPicPr>
            <a:picLocks noChangeAspect="1"/>
          </p:cNvPicPr>
          <p:nvPr>
            <p:ph sz="half" idx="2"/>
          </p:nvPr>
        </p:nvPicPr>
        <p:blipFill>
          <a:blip r:embed="rId2"/>
          <a:srcRect b="9276"/>
          <a:stretch>
            <a:fillRect/>
          </a:stretch>
        </p:blipFill>
        <p:spPr>
          <a:xfrm>
            <a:off x="1817370" y="1851025"/>
            <a:ext cx="8798560" cy="449008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Modificar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5" name="Content Placeholder 4" descr="modificar ts"/>
          <p:cNvPicPr>
            <a:picLocks noChangeAspect="1"/>
          </p:cNvPicPr>
          <p:nvPr>
            <p:ph idx="1"/>
          </p:nvPr>
        </p:nvPicPr>
        <p:blipFill>
          <a:blip r:embed="rId2"/>
          <a:srcRect l="21113" b="5063"/>
          <a:stretch>
            <a:fillRect/>
          </a:stretch>
        </p:blipFill>
        <p:spPr>
          <a:xfrm>
            <a:off x="2167890" y="1768475"/>
            <a:ext cx="7856220" cy="4712970"/>
          </a:xfrm>
          <a:prstGeom prst="rect">
            <a:avLst/>
          </a:prstGeom>
        </p:spPr>
      </p:pic>
      <p:sp>
        <p:nvSpPr>
          <p:cNvPr id="10" name="Content Placeholder 1"/>
          <p:cNvSpPr/>
          <p:nvPr/>
        </p:nvSpPr>
        <p:spPr>
          <a:xfrm>
            <a:off x="3324860" y="1118235"/>
            <a:ext cx="5181600" cy="65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n-US"/>
              <a:t>modificar-sh.component.ts</a:t>
            </a:r>
            <a:endParaRPr lang="es-E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Modificar</a:t>
            </a:r>
            <a:r>
              <a:rPr lang="es-ES" altLang="en-US">
                <a:sym typeface="+mn-ea"/>
              </a:rPr>
              <a:t> Super Heroe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sp>
        <p:nvSpPr>
          <p:cNvPr id="10" name="Content Placeholder 1"/>
          <p:cNvSpPr/>
          <p:nvPr/>
        </p:nvSpPr>
        <p:spPr>
          <a:xfrm>
            <a:off x="3179445" y="1658620"/>
            <a:ext cx="5181600" cy="65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anrope SemiBold" charset="0"/>
                <a:cs typeface="Roboto Black" panose="020000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altLang="en-US"/>
              <a:t>modificar-sh.component.ts</a:t>
            </a:r>
            <a:endParaRPr lang="es-ES" altLang="en-US"/>
          </a:p>
        </p:txBody>
      </p:sp>
      <p:pic>
        <p:nvPicPr>
          <p:cNvPr id="3" name="Content Placeholder 2" descr="modificar ts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505" y="2522855"/>
            <a:ext cx="9951720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8" name="Title 1"/>
          <p:cNvSpPr>
            <a:spLocks noGrp="1"/>
          </p:cNvSpPr>
          <p:nvPr/>
        </p:nvSpPr>
        <p:spPr>
          <a:xfrm>
            <a:off x="1151890" y="1187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Roboto Black" panose="02000000000000000000" charset="0"/>
              </a:defRPr>
            </a:lvl1pPr>
          </a:lstStyle>
          <a:p>
            <a:r>
              <a:rPr lang="es-ES" altLang="en-US">
                <a:sym typeface="+mn-ea"/>
              </a:rPr>
              <a:t>Componente</a:t>
            </a:r>
            <a:r>
              <a:rPr lang="en-US" altLang="es-ES">
                <a:sym typeface="+mn-ea"/>
              </a:rPr>
              <a:t> </a:t>
            </a:r>
            <a:r>
              <a:rPr lang="es-ES" altLang="en-US">
                <a:sym typeface="+mn-ea"/>
              </a:rPr>
              <a:t>Contacto</a:t>
            </a:r>
            <a:r>
              <a:rPr lang="es-ES" altLang="en-US"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646805" y="891540"/>
            <a:ext cx="4537710" cy="9594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</a:pPr>
            <a:endParaRPr lang="es-ES" sz="2400"/>
          </a:p>
        </p:txBody>
      </p:sp>
      <p:pic>
        <p:nvPicPr>
          <p:cNvPr id="4" name="Content Placeholder 3" descr="contacto"/>
          <p:cNvPicPr>
            <a:picLocks noChangeAspect="1"/>
          </p:cNvPicPr>
          <p:nvPr>
            <p:ph idx="1"/>
          </p:nvPr>
        </p:nvPicPr>
        <p:blipFill>
          <a:blip r:embed="rId2"/>
          <a:srcRect l="603" t="10448" r="2037" b="7490"/>
          <a:stretch>
            <a:fillRect/>
          </a:stretch>
        </p:blipFill>
        <p:spPr>
          <a:xfrm>
            <a:off x="989965" y="1444625"/>
            <a:ext cx="9851390" cy="46716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矩形 14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Black" panose="02000000000000000000" charset="0"/>
            </a:endParaRPr>
          </a:p>
        </p:txBody>
      </p:sp>
      <p:sp>
        <p:nvSpPr>
          <p:cNvPr id="402" name="Freeform 399"/>
          <p:cNvSpPr/>
          <p:nvPr/>
        </p:nvSpPr>
        <p:spPr bwMode="auto">
          <a:xfrm>
            <a:off x="4716780" y="0"/>
            <a:ext cx="7525385" cy="6858000"/>
          </a:xfrm>
          <a:custGeom>
            <a:avLst/>
            <a:gdLst>
              <a:gd name="T0" fmla="*/ 3183 w 3183"/>
              <a:gd name="T1" fmla="*/ 0 h 2605"/>
              <a:gd name="T2" fmla="*/ 3183 w 3183"/>
              <a:gd name="T3" fmla="*/ 2605 h 2605"/>
              <a:gd name="T4" fmla="*/ 0 w 3183"/>
              <a:gd name="T5" fmla="*/ 2605 h 2605"/>
              <a:gd name="T6" fmla="*/ 1231 w 3183"/>
              <a:gd name="T7" fmla="*/ 0 h 2605"/>
              <a:gd name="T8" fmla="*/ 3183 w 3183"/>
              <a:gd name="T9" fmla="*/ 0 h 2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83" h="2605">
                <a:moveTo>
                  <a:pt x="3183" y="0"/>
                </a:moveTo>
                <a:lnTo>
                  <a:pt x="3183" y="2605"/>
                </a:lnTo>
                <a:lnTo>
                  <a:pt x="0" y="2605"/>
                </a:lnTo>
                <a:lnTo>
                  <a:pt x="1231" y="0"/>
                </a:lnTo>
                <a:lnTo>
                  <a:pt x="3183" y="0"/>
                </a:lnTo>
                <a:close/>
              </a:path>
            </a:pathLst>
          </a:custGeom>
          <a:solidFill>
            <a:srgbClr val="7B3FF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Roboto Black" panose="02000000000000000000" charset="0"/>
            </a:endParaRPr>
          </a:p>
        </p:txBody>
      </p:sp>
      <p:pic>
        <p:nvPicPr>
          <p:cNvPr id="1503" name="图形 150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99838" y="6457537"/>
            <a:ext cx="966788" cy="229407"/>
          </a:xfrm>
          <a:prstGeom prst="rect">
            <a:avLst/>
          </a:prstGeom>
        </p:spPr>
      </p:pic>
      <p:pic>
        <p:nvPicPr>
          <p:cNvPr id="576" name="图形 57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7458" y="5881779"/>
            <a:ext cx="320675" cy="1151515"/>
          </a:xfrm>
          <a:prstGeom prst="rect">
            <a:avLst/>
          </a:prstGeom>
        </p:spPr>
      </p:pic>
      <p:pic>
        <p:nvPicPr>
          <p:cNvPr id="578" name="图形 57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067" y="3302606"/>
            <a:ext cx="622058" cy="158342"/>
          </a:xfrm>
          <a:prstGeom prst="rect">
            <a:avLst/>
          </a:prstGeom>
        </p:spPr>
      </p:pic>
      <p:sp>
        <p:nvSpPr>
          <p:cNvPr id="584" name="矩形 583"/>
          <p:cNvSpPr/>
          <p:nvPr/>
        </p:nvSpPr>
        <p:spPr>
          <a:xfrm>
            <a:off x="1141982" y="3046271"/>
            <a:ext cx="4650959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Roboto Black" panose="02000000000000000000" charset="0"/>
              </a:rPr>
              <a:t>Karem Lorente Pérez</a:t>
            </a:r>
            <a:endParaRPr lang="es-E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Roboto Black" panose="02000000000000000000" charset="0"/>
            </a:endParaRPr>
          </a:p>
        </p:txBody>
      </p:sp>
      <p:sp>
        <p:nvSpPr>
          <p:cNvPr id="585" name="矩形 584"/>
          <p:cNvSpPr/>
          <p:nvPr/>
        </p:nvSpPr>
        <p:spPr>
          <a:xfrm>
            <a:off x="2676342" y="671036"/>
            <a:ext cx="335059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500" dirty="0">
                <a:solidFill>
                  <a:srgbClr val="F7EBFF"/>
                </a:solidFill>
                <a:latin typeface="+mj-ea"/>
                <a:ea typeface="+mj-ea"/>
                <a:cs typeface="Roboto Black" panose="02000000000000000000" charset="0"/>
              </a:rPr>
              <a:t>WPS</a:t>
            </a:r>
            <a:endParaRPr lang="zh-CN" altLang="en-US" sz="11500" dirty="0">
              <a:solidFill>
                <a:srgbClr val="F7EBFF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622" name="矩形 621"/>
          <p:cNvSpPr/>
          <p:nvPr/>
        </p:nvSpPr>
        <p:spPr>
          <a:xfrm>
            <a:off x="128737" y="794505"/>
            <a:ext cx="664163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zh-CN" sz="40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Aplicación en Angular 17</a:t>
            </a:r>
            <a:endParaRPr lang="es-ES" altLang="zh-CN" sz="40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sp>
        <p:nvSpPr>
          <p:cNvPr id="623" name="矩形 622"/>
          <p:cNvSpPr/>
          <p:nvPr/>
        </p:nvSpPr>
        <p:spPr>
          <a:xfrm>
            <a:off x="574292" y="1900950"/>
            <a:ext cx="5234688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s-ES" altLang="zh-CN" sz="2000" dirty="0">
                <a:solidFill>
                  <a:srgbClr val="7B3FF8"/>
                </a:solidFill>
                <a:latin typeface="+mj-ea"/>
                <a:ea typeface="+mj-ea"/>
                <a:cs typeface="Roboto Black" panose="02000000000000000000" charset="0"/>
              </a:rPr>
              <a:t>SUPER HEROES</a:t>
            </a:r>
            <a:endParaRPr lang="es-ES" altLang="zh-CN" sz="2000" dirty="0">
              <a:solidFill>
                <a:srgbClr val="7B3FF8"/>
              </a:solidFill>
              <a:latin typeface="+mj-ea"/>
              <a:ea typeface="+mj-ea"/>
              <a:cs typeface="Roboto Black" panose="02000000000000000000" charset="0"/>
            </a:endParaRPr>
          </a:p>
        </p:txBody>
      </p:sp>
      <p:pic>
        <p:nvPicPr>
          <p:cNvPr id="586" name="图形 58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41873" y="194724"/>
            <a:ext cx="908050" cy="231140"/>
          </a:xfrm>
          <a:prstGeom prst="rect">
            <a:avLst/>
          </a:prstGeom>
        </p:spPr>
      </p:pic>
      <p:pic>
        <p:nvPicPr>
          <p:cNvPr id="7" name="Picture 6" descr="home_000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4745" y="96520"/>
            <a:ext cx="8953500" cy="5720715"/>
          </a:xfrm>
          <a:prstGeom prst="rect">
            <a:avLst/>
          </a:prstGeom>
        </p:spPr>
      </p:pic>
      <p:sp>
        <p:nvSpPr>
          <p:cNvPr id="8" name="Freeform 401"/>
          <p:cNvSpPr/>
          <p:nvPr/>
        </p:nvSpPr>
        <p:spPr bwMode="auto">
          <a:xfrm>
            <a:off x="5384448" y="4040685"/>
            <a:ext cx="1310269" cy="1025544"/>
          </a:xfrm>
          <a:custGeom>
            <a:avLst/>
            <a:gdLst>
              <a:gd name="T0" fmla="*/ 512 w 512"/>
              <a:gd name="T1" fmla="*/ 390 h 390"/>
              <a:gd name="T2" fmla="*/ 184 w 512"/>
              <a:gd name="T3" fmla="*/ 0 h 390"/>
              <a:gd name="T4" fmla="*/ 0 w 512"/>
              <a:gd name="T5" fmla="*/ 390 h 390"/>
              <a:gd name="T6" fmla="*/ 512 w 512"/>
              <a:gd name="T7" fmla="*/ 39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2" h="390">
                <a:moveTo>
                  <a:pt x="512" y="390"/>
                </a:moveTo>
                <a:lnTo>
                  <a:pt x="184" y="0"/>
                </a:lnTo>
                <a:lnTo>
                  <a:pt x="0" y="390"/>
                </a:lnTo>
                <a:lnTo>
                  <a:pt x="512" y="390"/>
                </a:lnTo>
                <a:close/>
              </a:path>
            </a:pathLst>
          </a:custGeom>
          <a:solidFill>
            <a:srgbClr val="F09B0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cs typeface="Roboto Black" panose="02000000000000000000" charset="0"/>
            </a:endParaRPr>
          </a:p>
        </p:txBody>
      </p:sp>
      <p:grpSp>
        <p:nvGrpSpPr>
          <p:cNvPr id="9" name="组合 582"/>
          <p:cNvGrpSpPr/>
          <p:nvPr/>
        </p:nvGrpSpPr>
        <p:grpSpPr>
          <a:xfrm>
            <a:off x="-9525" y="5056704"/>
            <a:ext cx="6694716" cy="970325"/>
            <a:chOff x="0" y="5066229"/>
            <a:chExt cx="6694716" cy="970325"/>
          </a:xfrm>
        </p:grpSpPr>
        <p:sp>
          <p:nvSpPr>
            <p:cNvPr id="10" name="Freeform 402"/>
            <p:cNvSpPr/>
            <p:nvPr/>
          </p:nvSpPr>
          <p:spPr bwMode="auto">
            <a:xfrm>
              <a:off x="712793" y="5066230"/>
              <a:ext cx="5981923" cy="970324"/>
            </a:xfrm>
            <a:custGeom>
              <a:avLst/>
              <a:gdLst>
                <a:gd name="T0" fmla="*/ 2013 w 2013"/>
                <a:gd name="T1" fmla="*/ 0 h 369"/>
                <a:gd name="T2" fmla="*/ 0 w 2013"/>
                <a:gd name="T3" fmla="*/ 0 h 369"/>
                <a:gd name="T4" fmla="*/ 0 w 2013"/>
                <a:gd name="T5" fmla="*/ 369 h 369"/>
                <a:gd name="T6" fmla="*/ 1803 w 2013"/>
                <a:gd name="T7" fmla="*/ 369 h 369"/>
                <a:gd name="T8" fmla="*/ 2013 w 2013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3" h="369">
                  <a:moveTo>
                    <a:pt x="2013" y="0"/>
                  </a:moveTo>
                  <a:lnTo>
                    <a:pt x="0" y="0"/>
                  </a:lnTo>
                  <a:lnTo>
                    <a:pt x="0" y="369"/>
                  </a:lnTo>
                  <a:lnTo>
                    <a:pt x="1803" y="369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rgbClr val="FDAA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Roboto Black" panose="02000000000000000000" charset="0"/>
              </a:endParaRPr>
            </a:p>
          </p:txBody>
        </p:sp>
        <p:sp>
          <p:nvSpPr>
            <p:cNvPr id="11" name="矩形 581"/>
            <p:cNvSpPr/>
            <p:nvPr/>
          </p:nvSpPr>
          <p:spPr>
            <a:xfrm>
              <a:off x="0" y="5066229"/>
              <a:ext cx="1151515" cy="970324"/>
            </a:xfrm>
            <a:prstGeom prst="rect">
              <a:avLst/>
            </a:prstGeom>
            <a:solidFill>
              <a:srgbClr val="FDAA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Roboto Black" panose="02000000000000000000" charset="0"/>
              </a:endParaRPr>
            </a:p>
          </p:txBody>
        </p:sp>
      </p:grpSp>
      <p:sp>
        <p:nvSpPr>
          <p:cNvPr id="12" name="矩形 623"/>
          <p:cNvSpPr/>
          <p:nvPr/>
        </p:nvSpPr>
        <p:spPr>
          <a:xfrm>
            <a:off x="378712" y="5366725"/>
            <a:ext cx="11353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s-ES" altLang="zh-CN" dirty="0">
                <a:solidFill>
                  <a:schemeClr val="bg1"/>
                </a:solidFill>
                <a:cs typeface="Roboto Black" panose="02000000000000000000" charset="0"/>
              </a:rPr>
              <a:t>versión 1</a:t>
            </a:r>
            <a:endParaRPr lang="es-ES" altLang="zh-CN" dirty="0">
              <a:solidFill>
                <a:schemeClr val="bg1"/>
              </a:solidFill>
              <a:cs typeface="Roboto Black" panose="02000000000000000000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800" y="140970"/>
            <a:ext cx="10515600" cy="1325563"/>
          </a:xfrm>
        </p:spPr>
        <p:txBody>
          <a:bodyPr/>
          <a:p>
            <a:r>
              <a:rPr lang="en-US"/>
              <a:t>Adaptar plantilla.  Style.css </a:t>
            </a:r>
            <a:endParaRPr lang="en-US"/>
          </a:p>
        </p:txBody>
      </p:sp>
      <p:pic>
        <p:nvPicPr>
          <p:cNvPr id="5" name="Content Placeholder 4" descr="style"/>
          <p:cNvPicPr>
            <a:picLocks noChangeAspect="1"/>
          </p:cNvPicPr>
          <p:nvPr>
            <p:ph idx="1"/>
          </p:nvPr>
        </p:nvPicPr>
        <p:blipFill>
          <a:blip r:embed="rId1"/>
          <a:srcRect b="4669"/>
          <a:stretch>
            <a:fillRect/>
          </a:stretch>
        </p:blipFill>
        <p:spPr>
          <a:xfrm>
            <a:off x="1193800" y="1466850"/>
            <a:ext cx="9481185" cy="5084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780" y="194310"/>
            <a:ext cx="10515600" cy="1325563"/>
          </a:xfrm>
        </p:spPr>
        <p:txBody>
          <a:bodyPr/>
          <a:p>
            <a:r>
              <a:rPr lang="es-ES" altLang="en-US"/>
              <a:t>Clase: Superheroe.model.ts</a:t>
            </a:r>
            <a:endParaRPr lang="es-ES" altLang="en-US"/>
          </a:p>
        </p:txBody>
      </p:sp>
      <p:pic>
        <p:nvPicPr>
          <p:cNvPr id="4" name="Content Placeholder 3" descr="cla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780" y="1372235"/>
            <a:ext cx="9977755" cy="49447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770" y="175895"/>
            <a:ext cx="10515600" cy="1325563"/>
          </a:xfrm>
        </p:spPr>
        <p:txBody>
          <a:bodyPr/>
          <a:p>
            <a:r>
              <a:rPr lang="es-ES" altLang="en-US"/>
              <a:t>Servidor .Json en la web</a:t>
            </a:r>
            <a:endParaRPr lang="es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p>
            <a:pPr>
              <a:lnSpc>
                <a:spcPct val="150000"/>
              </a:lnSpc>
            </a:pPr>
            <a:r>
              <a:rPr lang="es-ES" altLang="en-US"/>
              <a:t>Instalación: </a:t>
            </a:r>
            <a:r>
              <a:rPr lang="es-ES" dirty="0" err="1">
                <a:sym typeface="+mn-ea"/>
              </a:rPr>
              <a:t>npm</a:t>
            </a:r>
            <a:r>
              <a:rPr lang="es-ES" dirty="0">
                <a:sym typeface="+mn-ea"/>
              </a:rPr>
              <a:t> </a:t>
            </a:r>
            <a:r>
              <a:rPr lang="es-ES" dirty="0" err="1">
                <a:sym typeface="+mn-ea"/>
              </a:rPr>
              <a:t>install</a:t>
            </a:r>
            <a:r>
              <a:rPr lang="es-ES" dirty="0">
                <a:sym typeface="+mn-ea"/>
              </a:rPr>
              <a:t> -g  </a:t>
            </a:r>
            <a:r>
              <a:rPr lang="es-ES" dirty="0" err="1">
                <a:sym typeface="+mn-ea"/>
              </a:rPr>
              <a:t>json</a:t>
            </a:r>
            <a:r>
              <a:rPr lang="es-ES" dirty="0">
                <a:sym typeface="+mn-ea"/>
              </a:rPr>
              <a:t>-server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altLang="en-US"/>
              <a:t>Iniciar el servidor: </a:t>
            </a:r>
            <a:r>
              <a:rPr lang="es-ES" dirty="0" err="1">
                <a:sym typeface="+mn-ea"/>
              </a:rPr>
              <a:t>json</a:t>
            </a:r>
            <a:r>
              <a:rPr lang="es-ES" dirty="0">
                <a:sym typeface="+mn-ea"/>
              </a:rPr>
              <a:t>-server --</a:t>
            </a:r>
            <a:r>
              <a:rPr lang="es-ES" dirty="0" err="1">
                <a:sym typeface="+mn-ea"/>
              </a:rPr>
              <a:t>watch</a:t>
            </a:r>
            <a:r>
              <a:rPr lang="es-ES" dirty="0">
                <a:sym typeface="+mn-ea"/>
              </a:rPr>
              <a:t> </a:t>
            </a:r>
            <a:r>
              <a:rPr lang="es-ES" dirty="0" err="1">
                <a:sym typeface="+mn-ea"/>
              </a:rPr>
              <a:t>db.json</a:t>
            </a:r>
            <a:endParaRPr lang="es-ES" dirty="0" err="1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s-ES" dirty="0"/>
          </a:p>
          <a:p>
            <a:endParaRPr lang="es-E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640" y="269875"/>
            <a:ext cx="10515600" cy="1325563"/>
          </a:xfrm>
        </p:spPr>
        <p:txBody>
          <a:bodyPr/>
          <a:p>
            <a:r>
              <a:rPr lang="es-ES" altLang="en-US"/>
              <a:t>.Json</a:t>
            </a:r>
            <a:endParaRPr lang="es-ES" altLang="en-US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ph idx="1"/>
          </p:nvPr>
        </p:nvGraphicFramePr>
        <p:xfrm>
          <a:off x="3723640" y="464820"/>
          <a:ext cx="5180965" cy="592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107180" imgH="5638800" progId="Paint.Picture">
                  <p:embed/>
                </p:oleObj>
              </mc:Choice>
              <mc:Fallback>
                <p:oleObj name="" r:id="rId1" imgW="4107180" imgH="5638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23640" y="464820"/>
                        <a:ext cx="5180965" cy="5928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305" y="165735"/>
            <a:ext cx="10515600" cy="1325563"/>
          </a:xfrm>
        </p:spPr>
        <p:txBody>
          <a:bodyPr/>
          <a:p>
            <a:r>
              <a:rPr lang="es-ES" altLang="en-US" dirty="0" err="1">
                <a:sym typeface="+mn-ea"/>
              </a:rPr>
              <a:t>S</a:t>
            </a:r>
            <a:r>
              <a:rPr lang="en-US" dirty="0" err="1">
                <a:sym typeface="+mn-ea"/>
              </a:rPr>
              <a:t>ervicio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HttpClient</a:t>
            </a:r>
            <a:endParaRPr lang="es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6915"/>
            <a:ext cx="10515600" cy="3308985"/>
          </a:xfrm>
        </p:spPr>
        <p:txBody>
          <a:bodyPr/>
          <a:p>
            <a:r>
              <a:rPr lang="es-ES" altLang="en-US"/>
              <a:t>Incluir en </a:t>
            </a:r>
            <a:r>
              <a:rPr lang="es-ES" altLang="en-US" i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app.config.ts</a:t>
            </a:r>
            <a:r>
              <a:rPr lang="es-ES" altLang="en-US" i="1"/>
              <a:t>:</a:t>
            </a:r>
            <a:r>
              <a:rPr lang="es-ES" altLang="en-US"/>
              <a:t>  </a:t>
            </a:r>
            <a:endParaRPr lang="es-ES" altLang="en-US"/>
          </a:p>
          <a:p>
            <a:pPr marL="0" indent="0">
              <a:buNone/>
            </a:pPr>
            <a:r>
              <a:rPr lang="es-ES" altLang="en-US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provideHttpClient(withFetch())</a:t>
            </a:r>
            <a:endParaRPr lang="es-ES" altLang="en-US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s-ES" altLang="en-US">
              <a:solidFill>
                <a:srgbClr val="FF0000"/>
              </a:solidFill>
            </a:endParaRPr>
          </a:p>
          <a:p>
            <a:r>
              <a:rPr lang="es-ES" altLang="en-US">
                <a:solidFill>
                  <a:schemeClr val="tx1"/>
                </a:solidFill>
              </a:rPr>
              <a:t>En el servicio </a:t>
            </a:r>
            <a:r>
              <a:rPr lang="es-ES" altLang="en-US" i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service-sh.service.ts</a:t>
            </a:r>
            <a:r>
              <a:rPr lang="es-ES" altLang="en-US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creado inyectar:</a:t>
            </a:r>
            <a:endParaRPr lang="es-ES" altLang="en-US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s-ES" altLang="en-US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http: HttpClient</a:t>
            </a:r>
            <a:endParaRPr lang="es-ES" altLang="en-US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s-ES" altLang="en-US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s-ES" altLang="en-US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PICTURE" val="#VCG41N1331856128;"/>
</p:tagLst>
</file>

<file path=ppt/tags/tag2.xml><?xml version="1.0" encoding="utf-8"?>
<p:tagLst xmlns:p="http://schemas.openxmlformats.org/presentationml/2006/main">
  <p:tag name="ISLIDE.PICTURE" val="#VCG41N1331856128;"/>
</p:tagLst>
</file>

<file path=ppt/tags/tag3.xml><?xml version="1.0" encoding="utf-8"?>
<p:tagLst xmlns:p="http://schemas.openxmlformats.org/presentationml/2006/main">
  <p:tag name="ISLIDE.PICTURE" val="#VCG41N1331856128;"/>
</p:tagLst>
</file>

<file path=ppt/tags/tag4.xml><?xml version="1.0" encoding="utf-8"?>
<p:tagLst xmlns:p="http://schemas.openxmlformats.org/presentationml/2006/main">
  <p:tag name="ISLIDE.PICTURE" val="#VCG41N1331856128;"/>
</p:tagLst>
</file>

<file path=ppt/tags/tag5.xml><?xml version="1.0" encoding="utf-8"?>
<p:tagLst xmlns:p="http://schemas.openxmlformats.org/presentationml/2006/main">
  <p:tag name="ISLIDE.PICTURE" val="#VCG41N1331856128;"/>
</p:tagLst>
</file>

<file path=ppt/tags/tag6.xml><?xml version="1.0" encoding="utf-8"?>
<p:tagLst xmlns:p="http://schemas.openxmlformats.org/presentationml/2006/main">
  <p:tag name="KSO_WPP_MARK_KEY" val="c2d75cf3-b769-4179-a949-bd97a760b735"/>
  <p:tag name="COMMONDATA" val="eyJoZGlkIjoiODliZWY4OTY0MGRkODE3MzUwYWNjNzJlOTZjZjEzOWIifQ=="/>
</p:tagLst>
</file>

<file path=ppt/theme/theme1.xml><?xml version="1.0" encoding="utf-8"?>
<a:theme xmlns:a="http://schemas.openxmlformats.org/drawingml/2006/main" name="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Roboto Black"/>
        <a:font script="Hebr" typeface="Roboto Blac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Blac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自定义 20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B3FF8"/>
      </a:accent1>
      <a:accent2>
        <a:srgbClr val="FDAA10"/>
      </a:accent2>
      <a:accent3>
        <a:srgbClr val="7B3FF8"/>
      </a:accent3>
      <a:accent4>
        <a:srgbClr val="FDAA10"/>
      </a:accent4>
      <a:accent5>
        <a:srgbClr val="7B3FF8"/>
      </a:accent5>
      <a:accent6>
        <a:srgbClr val="FDAA10"/>
      </a:accent6>
      <a:hlink>
        <a:srgbClr val="0563C1"/>
      </a:hlink>
      <a:folHlink>
        <a:srgbClr val="954F72"/>
      </a:folHlink>
    </a:clrScheme>
    <a:fontScheme name="自定义 27">
      <a:majorFont>
        <a:latin typeface="Roboto Black"/>
        <a:ea typeface="Roboto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3325</Words>
  <Application>WPS Presentation</Application>
  <PresentationFormat>宽屏</PresentationFormat>
  <Paragraphs>234</Paragraphs>
  <Slides>49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34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49</vt:i4>
      </vt:variant>
    </vt:vector>
  </HeadingPairs>
  <TitlesOfParts>
    <vt:vector size="94" baseType="lpstr">
      <vt:lpstr>Arial</vt:lpstr>
      <vt:lpstr>SimSun</vt:lpstr>
      <vt:lpstr>Wingdings</vt:lpstr>
      <vt:lpstr>Manrope SemiBold</vt:lpstr>
      <vt:lpstr>Roboto Black</vt:lpstr>
      <vt:lpstr>Microsoft YaHei</vt:lpstr>
      <vt:lpstr>Arial Unicode MS</vt:lpstr>
      <vt:lpstr>Office 主题​​</vt:lpstr>
      <vt:lpstr>1_Office 主题​​</vt:lpstr>
      <vt:lpstr>2_Office 主题​​</vt:lpstr>
      <vt:lpstr>4_Office 主题​​</vt:lpstr>
      <vt:lpstr>5_Office 主题​​</vt:lpstr>
      <vt:lpstr>6_Office 主题​​</vt:lpstr>
      <vt:lpstr>3_Office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15_Office 主题​​</vt:lpstr>
      <vt:lpstr>16_Office 主题​​</vt:lpstr>
      <vt:lpstr>17_Office 主题​​</vt:lpstr>
      <vt:lpstr>18_Office 主题​​</vt:lpstr>
      <vt:lpstr>19_Office 主题​​</vt:lpstr>
      <vt:lpstr>20_Office 主题​​</vt:lpstr>
      <vt:lpstr>21_Office 主题​​</vt:lpstr>
      <vt:lpstr>22_Office 主题​​</vt:lpstr>
      <vt:lpstr>23_Office 主题​​</vt:lpstr>
      <vt:lpstr>24_Office 主题​​</vt:lpstr>
      <vt:lpstr>25_Office 主题​​</vt:lpstr>
      <vt:lpstr>26_Office 主题​​</vt:lpstr>
      <vt:lpstr>27_Office 主题​​</vt:lpstr>
      <vt:lpstr>28_Office 主题​​</vt:lpstr>
      <vt:lpstr>29_Office 主题​​</vt:lpstr>
      <vt:lpstr>30_Office 主题​​</vt:lpstr>
      <vt:lpstr>31_Office 主题​​</vt:lpstr>
      <vt:lpstr>32_Office 主题​​</vt:lpstr>
      <vt:lpstr>33_Office 主题​​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Adaptar plantilla. </vt:lpstr>
      <vt:lpstr>Adaptar plantilla. </vt:lpstr>
      <vt:lpstr>PowerPoint 演示文稿</vt:lpstr>
      <vt:lpstr>PowerPoint 演示文稿</vt:lpstr>
      <vt:lpstr>PowerPoint 演示文稿</vt:lpstr>
      <vt:lpstr>PowerPoint 演示文稿</vt:lpstr>
      <vt:lpstr>Servicio HttpClient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Componente Listado-Super-Heroes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Karem</cp:lastModifiedBy>
  <cp:revision>122</cp:revision>
  <dcterms:created xsi:type="dcterms:W3CDTF">2023-04-06T15:08:00Z</dcterms:created>
  <dcterms:modified xsi:type="dcterms:W3CDTF">2024-01-11T18:54:25Z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CC553EEFD53246309071EF8E78EF6F52_13</vt:lpwstr>
  </property>
  <property fmtid="{D5CDD505-2E9C-101B-9397-08002B2CF9AE}" pid="3" name="KSOProductBuildVer">
    <vt:lpwstr>1033-12.2.0.13359</vt:lpwstr>
  </property>
</Properties>
</file>